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4.jpg" ContentType="image/jpg"/>
  <Override PartName="/ppt/media/image35.jpg" ContentType="image/jpg"/>
  <Override PartName="/ppt/media/image36.jpg" ContentType="image/jpg"/>
  <Override PartName="/ppt/media/image51.jpg" ContentType="image/jpg"/>
  <Override PartName="/ppt/notesSlides/notesSlide2.xml" ContentType="application/vnd.openxmlformats-officedocument.presentationml.notesSlide+xml"/>
  <Override PartName="/ppt/media/image67.jpg" ContentType="image/jpg"/>
  <Override PartName="/ppt/media/image68.jpg" ContentType="image/jp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147471442" r:id="rId4"/>
    <p:sldId id="258" r:id="rId5"/>
    <p:sldId id="2147471441" r:id="rId6"/>
    <p:sldId id="2147471440" r:id="rId7"/>
    <p:sldId id="259" r:id="rId8"/>
    <p:sldId id="2147471434" r:id="rId9"/>
    <p:sldId id="260" r:id="rId10"/>
    <p:sldId id="261" r:id="rId11"/>
    <p:sldId id="262" r:id="rId12"/>
    <p:sldId id="263" r:id="rId13"/>
    <p:sldId id="264" r:id="rId14"/>
    <p:sldId id="265" r:id="rId15"/>
    <p:sldId id="266" r:id="rId16"/>
    <p:sldId id="267" r:id="rId17"/>
    <p:sldId id="2147471438" r:id="rId18"/>
    <p:sldId id="214747143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EEF"/>
    <a:srgbClr val="EEF3F6"/>
    <a:srgbClr val="EA5F2F"/>
    <a:srgbClr val="F99D74"/>
    <a:srgbClr val="D6DE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5E438E-4764-4EBA-8075-BB8FDC437F79}" v="2" dt="2024-09-13T14:55:35.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Cicero" userId="af6a1587-9fd9-4a12-b261-f50054dcd463" providerId="ADAL" clId="{FD5E438E-4764-4EBA-8075-BB8FDC437F79}"/>
    <pc:docChg chg="custSel modSld">
      <pc:chgData name="Joe Cicero" userId="af6a1587-9fd9-4a12-b261-f50054dcd463" providerId="ADAL" clId="{FD5E438E-4764-4EBA-8075-BB8FDC437F79}" dt="2024-09-13T16:16:10.477" v="13" actId="313"/>
      <pc:docMkLst>
        <pc:docMk/>
      </pc:docMkLst>
      <pc:sldChg chg="modSp mod">
        <pc:chgData name="Joe Cicero" userId="af6a1587-9fd9-4a12-b261-f50054dcd463" providerId="ADAL" clId="{FD5E438E-4764-4EBA-8075-BB8FDC437F79}" dt="2024-09-13T16:16:10.477" v="13" actId="313"/>
        <pc:sldMkLst>
          <pc:docMk/>
          <pc:sldMk cId="868090836" sldId="256"/>
        </pc:sldMkLst>
        <pc:spChg chg="mod">
          <ac:chgData name="Joe Cicero" userId="af6a1587-9fd9-4a12-b261-f50054dcd463" providerId="ADAL" clId="{FD5E438E-4764-4EBA-8075-BB8FDC437F79}" dt="2024-09-13T16:16:10.477" v="13" actId="313"/>
          <ac:spMkLst>
            <pc:docMk/>
            <pc:sldMk cId="868090836" sldId="256"/>
            <ac:spMk id="2" creationId="{CD4BB04A-FBFE-64A7-72E5-9E2071426F87}"/>
          </ac:spMkLst>
        </pc:spChg>
      </pc:sldChg>
      <pc:sldChg chg="addSp delSp modSp mod">
        <pc:chgData name="Joe Cicero" userId="af6a1587-9fd9-4a12-b261-f50054dcd463" providerId="ADAL" clId="{FD5E438E-4764-4EBA-8075-BB8FDC437F79}" dt="2024-09-13T14:55:44.307" v="8" actId="1076"/>
        <pc:sldMkLst>
          <pc:docMk/>
          <pc:sldMk cId="3404622928" sldId="257"/>
        </pc:sldMkLst>
        <pc:spChg chg="add del mod">
          <ac:chgData name="Joe Cicero" userId="af6a1587-9fd9-4a12-b261-f50054dcd463" providerId="ADAL" clId="{FD5E438E-4764-4EBA-8075-BB8FDC437F79}" dt="2024-09-13T14:55:28.280" v="3" actId="478"/>
          <ac:spMkLst>
            <pc:docMk/>
            <pc:sldMk cId="3404622928" sldId="257"/>
            <ac:spMk id="20" creationId="{444EE276-F302-ADF4-0304-CB7A5F10E9F3}"/>
          </ac:spMkLst>
        </pc:spChg>
        <pc:picChg chg="add mod">
          <ac:chgData name="Joe Cicero" userId="af6a1587-9fd9-4a12-b261-f50054dcd463" providerId="ADAL" clId="{FD5E438E-4764-4EBA-8075-BB8FDC437F79}" dt="2024-09-13T14:55:44.307" v="8" actId="1076"/>
          <ac:picMkLst>
            <pc:docMk/>
            <pc:sldMk cId="3404622928" sldId="257"/>
            <ac:picMk id="18" creationId="{D3B822AD-1EE7-472D-A760-0401366EA03D}"/>
          </ac:picMkLst>
        </pc:picChg>
        <pc:picChg chg="del">
          <ac:chgData name="Joe Cicero" userId="af6a1587-9fd9-4a12-b261-f50054dcd463" providerId="ADAL" clId="{FD5E438E-4764-4EBA-8075-BB8FDC437F79}" dt="2024-09-13T14:54:56.687" v="0" actId="478"/>
          <ac:picMkLst>
            <pc:docMk/>
            <pc:sldMk cId="3404622928" sldId="257"/>
            <ac:picMk id="27" creationId="{B1290020-2118-EDE8-FAA1-59AFA9F6E7B9}"/>
          </ac:picMkLst>
        </pc:picChg>
      </pc:sldChg>
      <pc:sldChg chg="modSp mod">
        <pc:chgData name="Joe Cicero" userId="af6a1587-9fd9-4a12-b261-f50054dcd463" providerId="ADAL" clId="{FD5E438E-4764-4EBA-8075-BB8FDC437F79}" dt="2024-09-13T14:56:05.139" v="12" actId="20577"/>
        <pc:sldMkLst>
          <pc:docMk/>
          <pc:sldMk cId="1363894196" sldId="258"/>
        </pc:sldMkLst>
        <pc:spChg chg="mod">
          <ac:chgData name="Joe Cicero" userId="af6a1587-9fd9-4a12-b261-f50054dcd463" providerId="ADAL" clId="{FD5E438E-4764-4EBA-8075-BB8FDC437F79}" dt="2024-09-13T14:56:05.139" v="12" actId="20577"/>
          <ac:spMkLst>
            <pc:docMk/>
            <pc:sldMk cId="1363894196" sldId="258"/>
            <ac:spMk id="3" creationId="{6B8354E5-9E71-37AD-C009-0F537304841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5:00:10.4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0 128,'530'0,"-510"-1,-1-1,32-8,35-2,662 10,-364 5,270-3,-626-2,57-10,-55 7,53-3,-80 8,42 0,0-2,63-11,-48 6,0 1,0 4,70 5,-12-1,-60-2,-1-1,0 2,98 15,-96-8,1-3,0-2,70-6,-12 0,1668 3,-1758-2,57-9,-55 5,53-2,1055 8,-516 1,-602-2,0-1,31-7,34-4,295 13,-181 1,-170-2,56-11,-56 6,54-2,1038 8,-507 1,-593-1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5:00:15.7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54,'29'-1,"0"-2,38-7,-36 4,30-1,0 3,98 7,-41-1,460-2,-559-1,-1-1,36-8,-35 6,1 0,26-1,653 3,-341 5,296-3,-635 1,-1 1,35 8,-33-6,0 0,25 1,-27-5,10 1,1 0,-1 2,30 7,-15-3,0-2,0-2,0-2,51-4,8 0,953 3,-1033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5:00:18.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1,'781'0,"-761"1,-1 1,32 7,34 4,-22-13,-32-1,-1 2,0 1,53 10,-52-6,0-2,0-2,1 0,45-5,-32 1,50 4,32 23,-113-22,48 6,113 4,-149-13,1 0,-1 2,0 1,29 7,-28-5,0-1,0-2,33 0,-32-2,1 1,50 10,-34-4,0-2,0-2,86-6,-30 0,1459 3,-1542 2,1-1,34 10,-33-7,0 0,25 1,654-3,-341-5,270 3,-606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4:59:57.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0 155,'555'0,"-536"-1,-1-1,35-8,-33 5,0 2,26-3,87-9,-65 6,58-16,100-26,-173 43,-8 1,84-3,6 8,131 5,-198 10,-50-9,1 0,27 1,29-5,-43-1,0 2,0 1,59 11,-60-8,-1-1,0-1,58-2,-57-2,0 1,1 2,48 9,-54-7,1 0,44 0,-44-4,0 2,46 9,-19 1,0-3,0-2,101 0,273-8,-400 3,57 9,-55-5,53 2,877-9,-932 2,-1 2,29 6,-28-4,55 3,121 11,-157-13,19 5,-41-6,-1-1,36 1,319-6,-361 0,1-1,34-8,-33 6,0 0,25-1,54 4,-42 2,0-3,59-10,-42 4,1 2,113 8,-59 0,-20-3,119 3,-78 22,-92-13,-33-6,0-1,43 2,-48-4,0 0,31 7,35 4,-35-13,-20 0,0 1,0 2,37 7,-32-5,1 0,-1-3,1-1,45-4,-31 0,61 6,15 21,-27-11,-66-7,58 3,-1-8,144-4,-167-10,-50 9,1 1,27-3,318 5,-174 3,-171-1,-1 1,35 8,-33-6,0 0,25 1,-39-5,42 2,75 10,-27-1,-65-9,53 11,-40-6,-1-2,1-2,0-2,47-5,11 1,501 3,-583 2,-1 0,32 7,35 3,59-13,59 2,-133 12,-53-9,1 0,27 1,165-7,81 4,-208 10,-53-6,55 2,24-10,81 4,-116 9,-51-6,-1-1,31 0,55-6,84 4,-172 1,-1 1,1 1,21 8,-25-6,0-2,1-1,-1 0,36 3,79 5,14 0,-127-11,0 1,34 7,31 4,-32-12,4 0,83 12,-62-4,1-4,117-6,-62-2,1602 3,-1716-1,-1-1,36-8,-35 6,1 0,26-1,-11 2,0-2,0-1,0-2,42-16,-17 7,-9 3,98-12,-86 16,-41 5,-1 2,25-2,-26 4,0-2,-1-1,1 0,25-9,-26 6,0 2,1 0,0 1,28-2,-13 6,-5 0,0-1,0-1,33-8,-19 3,1 2,1 2,85 6,-30-1,955-2,-1036 2,-1 0,32 7,35 3,344-11,-206-2,-205 2,-1 1,35 8,-33-6,0 0,26 1,652-3,-340-5,1327 3,-1664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5:00:00.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1 125,'0'-2,"0"1,1 0,-1 0,1 0,-1 0,1 0,0 0,-1 0,1 0,0 0,0 0,0 0,0 1,0-1,0 0,0 1,0-1,0 0,0 1,0-1,0 1,0 0,0-1,1 1,-1 0,0 0,2-1,39-3,-38 3,422-2,-219 6,-85-1,133-5,-180-9,-52 8,1 0,30 0,-31 2,0-1,35-8,-11 2,3-3,26-2,29-5,-86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5:04:57.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1 132,'0'-1,"1"-1,-1 1,1 0,-1 0,1 0,0 0,-1 0,1 0,0 0,0 1,0-1,0 0,-1 0,1 1,0-1,0 0,0 1,1-1,-1 1,0-1,0 1,0 0,0-1,0 1,1 0,-1 0,2 0,38-5,-36 5,173 0,25-1,-125-11,-52 6,46-2,-44 6,48-11,-29 4,8-1,-30 4,1 2,43-2,-33 4,51-9,-51 5,57-1,863 8,-937 0,-1 1,36 8,-34-5,0-2,25 2,654-3,-341-4,-309 2,0-1,79-14,-69 7,1 3,0 2,71 7,-13-2,385-2,-489 1,0 1,1 0,-1 1,0 1,-1 0,15 6,-13-4,-1-1,1-1,-1 0,1-1,25 2,10-5,-19 0,-1 1,0 1,41 8,-27-3,1-2,0-2,87-6,-30 1,1105 2,-1189 1,1 1,34 8,-34-6,1 0,26 1,112-7,62 4,-146 10,-50-8,-1 0,31 1,1434-5,-687-1,-772 2,56 11,-56-7,55 3,519-9,-584 0,-1-1,35-8,-33 6,0 0,26-1,-8 4,-8 1,0-1,58-11,-62 8,0 0,0 2,31 2,-30 0,-1-1,53-8,-32 2,0 2,0 1,79 6,59-4,-152-2,57-17,-65 14,1 1,0 1,50-2,503 8,-558-1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15:05:01.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0 182,'1'-4,"-1"0,0 1,1-1,0 1,0-1,0 1,0-1,1 1,-1 0,1-1,0 1,0 0,0 0,0 0,0 1,1-1,0 0,-1 1,1 0,0-1,0 1,0 0,4-1,10-6,0 2,0 0,28-7,8-3,-33 11,0 0,-1 1,1 1,1 1,-1 1,0 0,23 3,-15-1,0-2,51-8,-34 3,-1 2,1 2,88 6,-32-1,1564-2,-1636 2,53 9,-53-6,52 2,54-9,106 4,-173 10,-50-7,0-2,29 3,300-6,-165-1,-163 2,-1 1,35 8,-33-5,0-2,26 2,49-5,-56-1,-1 1,0 2,64 11,-66-7,0-2,1-1,-1-2,48-4,-34 0,62 6,-44 9,-50-8,1 0,28 1,48 8,-69-8,-1-1,29 0,-17-4,-4 0,-1 0,0 3,47 8,-35-4,0-2,0-2,89-6,-31 1,1532 2,-1614-2,-1 0,33-7,33-3,664 10,-366 4,1327-2,-1679 2,52 9,-52-6,50 3,16-9,-40-1,1 3,108 15,-133-11,0-2,63-2,18 1,13 22,-29-11,-62-7,56 1,-56-7,3 0,-1 1,1 1,42 10,-31-5,1-2,-1-2,86-6,-28 1,1426 2,-1514 1,-1 1,33 7,33 4,311-13,-188-1,-163 6,-29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48BBC-9A43-443D-BA43-B91356BA7F82}" type="datetimeFigureOut">
              <a:rPr lang="en-US" smtClean="0"/>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89FAE-5BD5-4830-BCE6-AA793C5D2D59}" type="slidenum">
              <a:rPr lang="en-US" smtClean="0"/>
              <a:t>‹#›</a:t>
            </a:fld>
            <a:endParaRPr lang="en-US"/>
          </a:p>
        </p:txBody>
      </p:sp>
    </p:spTree>
    <p:extLst>
      <p:ext uri="{BB962C8B-B14F-4D97-AF65-F5344CB8AC3E}">
        <p14:creationId xmlns:p14="http://schemas.microsoft.com/office/powerpoint/2010/main" val="481212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C89FAE-5BD5-4830-BCE6-AA793C5D2D59}" type="slidenum">
              <a:rPr lang="en-US" smtClean="0"/>
              <a:t>2</a:t>
            </a:fld>
            <a:endParaRPr lang="en-US"/>
          </a:p>
        </p:txBody>
      </p:sp>
    </p:spTree>
    <p:extLst>
      <p:ext uri="{BB962C8B-B14F-4D97-AF65-F5344CB8AC3E}">
        <p14:creationId xmlns:p14="http://schemas.microsoft.com/office/powerpoint/2010/main" val="321144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Option: bold services you are presenting to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313A-9AD1-47AE-9120-11CB216A02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8119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Help, Team, Support">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7" name="Rectangle 6">
            <a:extLst>
              <a:ext uri="{FF2B5EF4-FFF2-40B4-BE49-F238E27FC236}">
                <a16:creationId xmlns:a16="http://schemas.microsoft.com/office/drawing/2014/main" id="{54C1968D-F97A-99BB-F1FB-AEFECA854A1C}"/>
              </a:ext>
            </a:extLst>
          </p:cNvPr>
          <p:cNvSpPr/>
          <p:nvPr userDrawn="1"/>
        </p:nvSpPr>
        <p:spPr>
          <a:xfrm>
            <a:off x="10023458" y="5767912"/>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5" name="Picture 4">
            <a:extLst>
              <a:ext uri="{FF2B5EF4-FFF2-40B4-BE49-F238E27FC236}">
                <a16:creationId xmlns:a16="http://schemas.microsoft.com/office/drawing/2014/main" id="{609993D8-6A41-2034-E03D-8C269C77B38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767240" y="0"/>
            <a:ext cx="7424760" cy="6858000"/>
          </a:xfrm>
          <a:prstGeom prst="rect">
            <a:avLst/>
          </a:prstGeom>
        </p:spPr>
      </p:pic>
    </p:spTree>
    <p:extLst>
      <p:ext uri="{BB962C8B-B14F-4D97-AF65-F5344CB8AC3E}">
        <p14:creationId xmlns:p14="http://schemas.microsoft.com/office/powerpoint/2010/main" val="13424847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 Pri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A150-3FA1-F15C-9A77-F1ABAD8D71FD}"/>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8F8AFE43-92FE-1ABD-748F-2C08DF68855D}"/>
              </a:ext>
            </a:extLst>
          </p:cNvPr>
          <p:cNvSpPr>
            <a:spLocks noGrp="1"/>
          </p:cNvSpPr>
          <p:nvPr>
            <p:ph idx="1"/>
          </p:nvPr>
        </p:nvSpPr>
        <p:spPr>
          <a:xfrm>
            <a:off x="495300" y="1189323"/>
            <a:ext cx="1120140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7900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 Two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A150-3FA1-F15C-9A77-F1ABAD8D71FD}"/>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E863937B-D9EB-3140-C0AD-C1B45B5D81B6}"/>
              </a:ext>
            </a:extLst>
          </p:cNvPr>
          <p:cNvSpPr>
            <a:spLocks noGrp="1"/>
          </p:cNvSpPr>
          <p:nvPr>
            <p:ph sz="half" idx="10"/>
          </p:nvPr>
        </p:nvSpPr>
        <p:spPr>
          <a:xfrm>
            <a:off x="495300" y="1069486"/>
            <a:ext cx="539496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DD6CF7B5-7477-895D-582A-997219F9433D}"/>
              </a:ext>
            </a:extLst>
          </p:cNvPr>
          <p:cNvSpPr>
            <a:spLocks noGrp="1"/>
          </p:cNvSpPr>
          <p:nvPr>
            <p:ph sz="half" idx="2"/>
          </p:nvPr>
        </p:nvSpPr>
        <p:spPr>
          <a:xfrm>
            <a:off x="6301740" y="1069486"/>
            <a:ext cx="539496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0505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 Thre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A150-3FA1-F15C-9A77-F1ABAD8D71FD}"/>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CA20D086-6313-0933-3810-19E4D36EA136}"/>
              </a:ext>
            </a:extLst>
          </p:cNvPr>
          <p:cNvSpPr>
            <a:spLocks noGrp="1"/>
          </p:cNvSpPr>
          <p:nvPr>
            <p:ph sz="half" idx="10"/>
          </p:nvPr>
        </p:nvSpPr>
        <p:spPr>
          <a:xfrm>
            <a:off x="495300" y="1069486"/>
            <a:ext cx="347472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8644FFEC-BD46-D2C2-8207-7BB267DF7ED0}"/>
              </a:ext>
            </a:extLst>
          </p:cNvPr>
          <p:cNvSpPr>
            <a:spLocks noGrp="1"/>
          </p:cNvSpPr>
          <p:nvPr>
            <p:ph sz="half" idx="2"/>
          </p:nvPr>
        </p:nvSpPr>
        <p:spPr>
          <a:xfrm>
            <a:off x="8221982" y="1069487"/>
            <a:ext cx="347472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2D21A26-33AF-B417-CBFF-46CA08596CA7}"/>
              </a:ext>
            </a:extLst>
          </p:cNvPr>
          <p:cNvSpPr>
            <a:spLocks noGrp="1"/>
          </p:cNvSpPr>
          <p:nvPr>
            <p:ph sz="half" idx="11"/>
          </p:nvPr>
        </p:nvSpPr>
        <p:spPr>
          <a:xfrm>
            <a:off x="4358641" y="1069486"/>
            <a:ext cx="347472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2669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 Blue Side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412C87-FC53-4128-DE33-FEFA19528E2D}"/>
              </a:ext>
            </a:extLst>
          </p:cNvPr>
          <p:cNvSpPr/>
          <p:nvPr userDrawn="1"/>
        </p:nvSpPr>
        <p:spPr>
          <a:xfrm>
            <a:off x="8534400" y="0"/>
            <a:ext cx="3657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495300" y="244534"/>
            <a:ext cx="7410450"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495300" y="1189323"/>
            <a:ext cx="741045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8954690" y="1222108"/>
            <a:ext cx="2817019" cy="4607192"/>
          </a:xfrm>
        </p:spPr>
        <p:txBody>
          <a:bodyPr/>
          <a:lstStyle>
            <a:lvl1pPr marL="0" indent="0" algn="ctr">
              <a:buNone/>
              <a:defRPr/>
            </a:lvl1pPr>
          </a:lstStyle>
          <a:p>
            <a:pPr lvl="0"/>
            <a:r>
              <a:rPr lang="en-US"/>
              <a:t>Content</a:t>
            </a:r>
          </a:p>
        </p:txBody>
      </p:sp>
      <p:pic>
        <p:nvPicPr>
          <p:cNvPr id="38" name="Picture 37">
            <a:extLst>
              <a:ext uri="{FF2B5EF4-FFF2-40B4-BE49-F238E27FC236}">
                <a16:creationId xmlns:a16="http://schemas.microsoft.com/office/drawing/2014/main" id="{69F59317-009C-BB40-DFB1-E42CE6B0265E}"/>
              </a:ext>
            </a:extLst>
          </p:cNvPr>
          <p:cNvPicPr>
            <a:picLocks noChangeAspect="1"/>
          </p:cNvPicPr>
          <p:nvPr userDrawn="1"/>
        </p:nvPicPr>
        <p:blipFill>
          <a:blip r:embed="rId2"/>
          <a:stretch>
            <a:fillRect/>
          </a:stretch>
        </p:blipFill>
        <p:spPr>
          <a:xfrm>
            <a:off x="10628689" y="6142622"/>
            <a:ext cx="1079086" cy="396274"/>
          </a:xfrm>
          <a:prstGeom prst="rect">
            <a:avLst/>
          </a:prstGeom>
        </p:spPr>
      </p:pic>
    </p:spTree>
    <p:extLst>
      <p:ext uri="{BB962C8B-B14F-4D97-AF65-F5344CB8AC3E}">
        <p14:creationId xmlns:p14="http://schemas.microsoft.com/office/powerpoint/2010/main" val="9125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 Grid Sideb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5955B-7FBE-18F1-E6D5-FD22B7775F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37903" y="0"/>
            <a:ext cx="3657600" cy="6858000"/>
          </a:xfrm>
          <a:prstGeom prst="rect">
            <a:avLst/>
          </a:prstGeom>
        </p:spPr>
      </p:pic>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495300" y="244534"/>
            <a:ext cx="7410450"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495300" y="1189323"/>
            <a:ext cx="741045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8995103" y="1222108"/>
            <a:ext cx="2743200" cy="4607192"/>
          </a:xfrm>
        </p:spPr>
        <p:txBody>
          <a:bodyPr/>
          <a:lstStyle>
            <a:lvl1pPr marL="0" indent="0" algn="ctr">
              <a:buNone/>
              <a:defRPr/>
            </a:lvl1pPr>
          </a:lstStyle>
          <a:p>
            <a:pPr lvl="0"/>
            <a:r>
              <a:rPr lang="en-US"/>
              <a:t>Content</a:t>
            </a:r>
          </a:p>
        </p:txBody>
      </p:sp>
      <p:pic>
        <p:nvPicPr>
          <p:cNvPr id="6" name="Picture 5">
            <a:extLst>
              <a:ext uri="{FF2B5EF4-FFF2-40B4-BE49-F238E27FC236}">
                <a16:creationId xmlns:a16="http://schemas.microsoft.com/office/drawing/2014/main" id="{5A9A5AC2-6917-9591-1F01-D6607BD9DA07}"/>
              </a:ext>
            </a:extLst>
          </p:cNvPr>
          <p:cNvPicPr>
            <a:picLocks noChangeAspect="1"/>
          </p:cNvPicPr>
          <p:nvPr userDrawn="1"/>
        </p:nvPicPr>
        <p:blipFill>
          <a:blip r:embed="rId3"/>
          <a:stretch>
            <a:fillRect/>
          </a:stretch>
        </p:blipFill>
        <p:spPr>
          <a:xfrm>
            <a:off x="10628689" y="6142622"/>
            <a:ext cx="1079086" cy="396274"/>
          </a:xfrm>
          <a:prstGeom prst="rect">
            <a:avLst/>
          </a:prstGeom>
        </p:spPr>
      </p:pic>
    </p:spTree>
    <p:extLst>
      <p:ext uri="{BB962C8B-B14F-4D97-AF65-F5344CB8AC3E}">
        <p14:creationId xmlns:p14="http://schemas.microsoft.com/office/powerpoint/2010/main" val="2940099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 Grey 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495300" y="244534"/>
            <a:ext cx="6162675"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495300" y="1189323"/>
            <a:ext cx="6162675"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114AF68-76C8-14DE-7F40-CC5EF6BBFC0F}"/>
              </a:ext>
            </a:extLst>
          </p:cNvPr>
          <p:cNvSpPr/>
          <p:nvPr userDrawn="1"/>
        </p:nvSpPr>
        <p:spPr>
          <a:xfrm>
            <a:off x="7019925" y="0"/>
            <a:ext cx="517207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7515225" y="660552"/>
            <a:ext cx="4181476" cy="5168748"/>
          </a:xfrm>
        </p:spPr>
        <p:txBody>
          <a:bodyPr/>
          <a:lstStyle>
            <a:lvl1pPr marL="0" indent="0" algn="ctr">
              <a:buNone/>
              <a:defRPr/>
            </a:lvl1pPr>
          </a:lstStyle>
          <a:p>
            <a:pPr lvl="0"/>
            <a:r>
              <a:rPr lang="en-US"/>
              <a:t>Content</a:t>
            </a:r>
          </a:p>
        </p:txBody>
      </p:sp>
      <p:pic>
        <p:nvPicPr>
          <p:cNvPr id="38" name="Picture 37">
            <a:extLst>
              <a:ext uri="{FF2B5EF4-FFF2-40B4-BE49-F238E27FC236}">
                <a16:creationId xmlns:a16="http://schemas.microsoft.com/office/drawing/2014/main" id="{876E2F66-9EE0-28A0-DBC8-C3EDF3C7D2EA}"/>
              </a:ext>
            </a:extLst>
          </p:cNvPr>
          <p:cNvPicPr>
            <a:picLocks noChangeAspect="1"/>
          </p:cNvPicPr>
          <p:nvPr userDrawn="1"/>
        </p:nvPicPr>
        <p:blipFill>
          <a:blip r:embed="rId2"/>
          <a:stretch>
            <a:fillRect/>
          </a:stretch>
        </p:blipFill>
        <p:spPr>
          <a:xfrm>
            <a:off x="10620880" y="6142622"/>
            <a:ext cx="1079086" cy="396274"/>
          </a:xfrm>
          <a:prstGeom prst="rect">
            <a:avLst/>
          </a:prstGeom>
        </p:spPr>
      </p:pic>
    </p:spTree>
    <p:extLst>
      <p:ext uri="{BB962C8B-B14F-4D97-AF65-F5344CB8AC3E}">
        <p14:creationId xmlns:p14="http://schemas.microsoft.com/office/powerpoint/2010/main" val="1573556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 Grey Sidebar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5534025" y="244534"/>
            <a:ext cx="6162675"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5534025" y="1189323"/>
            <a:ext cx="6162675"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114AF68-76C8-14DE-7F40-CC5EF6BBFC0F}"/>
              </a:ext>
            </a:extLst>
          </p:cNvPr>
          <p:cNvSpPr/>
          <p:nvPr userDrawn="1"/>
        </p:nvSpPr>
        <p:spPr>
          <a:xfrm>
            <a:off x="0" y="0"/>
            <a:ext cx="517207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495300" y="660552"/>
            <a:ext cx="4181476" cy="5168748"/>
          </a:xfrm>
        </p:spPr>
        <p:txBody>
          <a:bodyPr/>
          <a:lstStyle>
            <a:lvl1pPr marL="0" indent="0" algn="ctr">
              <a:buNone/>
              <a:defRPr/>
            </a:lvl1pPr>
          </a:lstStyle>
          <a:p>
            <a:pPr lvl="0"/>
            <a:r>
              <a:rPr lang="en-US"/>
              <a:t>Content</a:t>
            </a:r>
          </a:p>
        </p:txBody>
      </p:sp>
    </p:spTree>
    <p:extLst>
      <p:ext uri="{BB962C8B-B14F-4D97-AF65-F5344CB8AC3E}">
        <p14:creationId xmlns:p14="http://schemas.microsoft.com/office/powerpoint/2010/main" val="300534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 Time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5183-66C1-6000-1437-0A16C8E7D3CC}"/>
              </a:ext>
            </a:extLst>
          </p:cNvPr>
          <p:cNvSpPr>
            <a:spLocks noGrp="1"/>
          </p:cNvSpPr>
          <p:nvPr>
            <p:ph type="title"/>
          </p:nvPr>
        </p:nvSpPr>
        <p:spPr/>
        <p:txBody>
          <a:bodyPr/>
          <a:lstStyle/>
          <a:p>
            <a:r>
              <a:rPr lang="en-US"/>
              <a:t>Click to edit Master title style</a:t>
            </a:r>
          </a:p>
        </p:txBody>
      </p:sp>
      <p:graphicFrame>
        <p:nvGraphicFramePr>
          <p:cNvPr id="3" name="Table 4">
            <a:extLst>
              <a:ext uri="{FF2B5EF4-FFF2-40B4-BE49-F238E27FC236}">
                <a16:creationId xmlns:a16="http://schemas.microsoft.com/office/drawing/2014/main" id="{6C1F73E3-17F5-EBB6-5CC0-D8F1EA7AA9D1}"/>
              </a:ext>
            </a:extLst>
          </p:cNvPr>
          <p:cNvGraphicFramePr>
            <a:graphicFrameLocks noGrp="1"/>
          </p:cNvGraphicFramePr>
          <p:nvPr userDrawn="1">
            <p:extLst>
              <p:ext uri="{D42A27DB-BD31-4B8C-83A1-F6EECF244321}">
                <p14:modId xmlns:p14="http://schemas.microsoft.com/office/powerpoint/2010/main" val="1072664364"/>
              </p:ext>
            </p:extLst>
          </p:nvPr>
        </p:nvGraphicFramePr>
        <p:xfrm>
          <a:off x="495298" y="2895600"/>
          <a:ext cx="11201402" cy="2926080"/>
        </p:xfrm>
        <a:graphic>
          <a:graphicData uri="http://schemas.openxmlformats.org/drawingml/2006/table">
            <a:tbl>
              <a:tblPr firstRow="1" bandRow="1">
                <a:tableStyleId>{2D5ABB26-0587-4C30-8999-92F81FD0307C}</a:tableStyleId>
              </a:tblPr>
              <a:tblGrid>
                <a:gridCol w="5600701">
                  <a:extLst>
                    <a:ext uri="{9D8B030D-6E8A-4147-A177-3AD203B41FA5}">
                      <a16:colId xmlns:a16="http://schemas.microsoft.com/office/drawing/2014/main" val="985120907"/>
                    </a:ext>
                  </a:extLst>
                </a:gridCol>
                <a:gridCol w="5600701">
                  <a:extLst>
                    <a:ext uri="{9D8B030D-6E8A-4147-A177-3AD203B41FA5}">
                      <a16:colId xmlns:a16="http://schemas.microsoft.com/office/drawing/2014/main" val="2077023006"/>
                    </a:ext>
                  </a:extLst>
                </a:gridCol>
              </a:tblGrid>
              <a:tr h="365760">
                <a:tc>
                  <a:txBody>
                    <a:bodyPr/>
                    <a:lstStyle/>
                    <a:p>
                      <a:pPr algn="ctr"/>
                      <a:r>
                        <a:rPr lang="en-US" sz="1400">
                          <a:solidFill>
                            <a:schemeClr val="accent1"/>
                          </a:solidFill>
                          <a:latin typeface="+mj-lt"/>
                        </a:rPr>
                        <a:t>RECENT ACCOMPLISHMENTS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400">
                          <a:solidFill>
                            <a:schemeClr val="accent1"/>
                          </a:solidFill>
                          <a:latin typeface="+mj-lt"/>
                        </a:rPr>
                        <a:t>NEXT STEPS</a:t>
                      </a: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719698917"/>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r h="365760">
                <a:tc gridSpan="2">
                  <a:txBody>
                    <a:bodyPr/>
                    <a:lstStyle/>
                    <a:p>
                      <a:pPr algn="ctr"/>
                      <a:r>
                        <a:rPr lang="en-US" sz="1400">
                          <a:solidFill>
                            <a:schemeClr val="accent1"/>
                          </a:solidFill>
                          <a:latin typeface="+mj-lt"/>
                        </a:rPr>
                        <a:t>RISKS &amp; ISSUES</a:t>
                      </a:r>
                    </a:p>
                  </a:txBody>
                  <a:tcPr anchor="ctr">
                    <a:lnB w="12700" cap="flat" cmpd="sng" algn="ctr">
                      <a:solidFill>
                        <a:schemeClr val="accent3"/>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10143899"/>
                  </a:ext>
                </a:extLst>
              </a:tr>
              <a:tr h="1097280">
                <a:tc gridSpan="2">
                  <a:txBody>
                    <a:bodyPr/>
                    <a:lstStyle/>
                    <a:p>
                      <a:pPr algn="ctr"/>
                      <a:endParaRPr lang="en-US" sz="1200"/>
                    </a:p>
                  </a:txBody>
                  <a:tcPr anchor="ctr">
                    <a:lnT w="12700" cap="flat" cmpd="sng" algn="ctr">
                      <a:solidFill>
                        <a:schemeClr val="accent3"/>
                      </a:solidFill>
                      <a:prstDash val="solid"/>
                      <a:round/>
                      <a:headEnd type="none" w="med" len="med"/>
                      <a:tailEnd type="none" w="med" len="med"/>
                    </a:lnT>
                    <a:solidFill>
                      <a:schemeClr val="bg1">
                        <a:lumMod val="95000"/>
                      </a:schemeClr>
                    </a:solidFill>
                  </a:tcPr>
                </a:tc>
                <a:tc hMerge="1">
                  <a:txBody>
                    <a:bodyPr/>
                    <a:lstStyle/>
                    <a:p>
                      <a:pPr algn="ctr"/>
                      <a:endParaRPr lang="en-US" sz="1400"/>
                    </a:p>
                  </a:txBody>
                  <a:tcPr anchor="ctr">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831140388"/>
                  </a:ext>
                </a:extLst>
              </a:tr>
            </a:tbl>
          </a:graphicData>
        </a:graphic>
      </p:graphicFrame>
      <p:sp>
        <p:nvSpPr>
          <p:cNvPr id="4" name="Line 153">
            <a:extLst>
              <a:ext uri="{FF2B5EF4-FFF2-40B4-BE49-F238E27FC236}">
                <a16:creationId xmlns:a16="http://schemas.microsoft.com/office/drawing/2014/main" id="{A3CBB4B7-7760-0196-41F8-C65D32D756AA}"/>
              </a:ext>
            </a:extLst>
          </p:cNvPr>
          <p:cNvSpPr>
            <a:spLocks noChangeShapeType="1"/>
          </p:cNvSpPr>
          <p:nvPr userDrawn="1"/>
        </p:nvSpPr>
        <p:spPr bwMode="auto">
          <a:xfrm rot="5400000" flipV="1">
            <a:off x="6096000" y="-3417798"/>
            <a:ext cx="0" cy="11201400"/>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mn-lt"/>
            </a:endParaRPr>
          </a:p>
        </p:txBody>
      </p:sp>
      <p:sp>
        <p:nvSpPr>
          <p:cNvPr id="5" name="Text Placeholder 2">
            <a:extLst>
              <a:ext uri="{FF2B5EF4-FFF2-40B4-BE49-F238E27FC236}">
                <a16:creationId xmlns:a16="http://schemas.microsoft.com/office/drawing/2014/main" id="{DC4AC8DA-17B5-1891-5B1B-87B53B483E44}"/>
              </a:ext>
            </a:extLst>
          </p:cNvPr>
          <p:cNvSpPr>
            <a:spLocks noGrp="1"/>
          </p:cNvSpPr>
          <p:nvPr>
            <p:ph type="body" sz="quarter" idx="11" hasCustomPrompt="1"/>
          </p:nvPr>
        </p:nvSpPr>
        <p:spPr>
          <a:xfrm>
            <a:off x="1156164"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6" name="Freeform: Shape 5">
            <a:extLst>
              <a:ext uri="{FF2B5EF4-FFF2-40B4-BE49-F238E27FC236}">
                <a16:creationId xmlns:a16="http://schemas.microsoft.com/office/drawing/2014/main" id="{AA4B4165-2DD2-851E-342E-892B8ACA7D26}"/>
              </a:ext>
            </a:extLst>
          </p:cNvPr>
          <p:cNvSpPr/>
          <p:nvPr userDrawn="1"/>
        </p:nvSpPr>
        <p:spPr>
          <a:xfrm>
            <a:off x="1479519"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7" name="Text Placeholder 5">
            <a:extLst>
              <a:ext uri="{FF2B5EF4-FFF2-40B4-BE49-F238E27FC236}">
                <a16:creationId xmlns:a16="http://schemas.microsoft.com/office/drawing/2014/main" id="{1F49F58D-EB86-D432-831E-F28CEB84CC00}"/>
              </a:ext>
            </a:extLst>
          </p:cNvPr>
          <p:cNvSpPr>
            <a:spLocks noGrp="1"/>
          </p:cNvSpPr>
          <p:nvPr>
            <p:ph type="body" sz="quarter" idx="46" hasCustomPrompt="1"/>
          </p:nvPr>
        </p:nvSpPr>
        <p:spPr>
          <a:xfrm>
            <a:off x="495300"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8" name="Freeform: Shape 7">
            <a:extLst>
              <a:ext uri="{FF2B5EF4-FFF2-40B4-BE49-F238E27FC236}">
                <a16:creationId xmlns:a16="http://schemas.microsoft.com/office/drawing/2014/main" id="{659929B4-D5FB-CA51-C466-CAD042AE0E6B}"/>
              </a:ext>
            </a:extLst>
          </p:cNvPr>
          <p:cNvSpPr/>
          <p:nvPr userDrawn="1"/>
        </p:nvSpPr>
        <p:spPr>
          <a:xfrm>
            <a:off x="3758144"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9" name="Freeform: Shape 8">
            <a:extLst>
              <a:ext uri="{FF2B5EF4-FFF2-40B4-BE49-F238E27FC236}">
                <a16:creationId xmlns:a16="http://schemas.microsoft.com/office/drawing/2014/main" id="{A42AF79B-5A11-4706-A97F-3C33B0810B6A}"/>
              </a:ext>
            </a:extLst>
          </p:cNvPr>
          <p:cNvSpPr/>
          <p:nvPr userDrawn="1"/>
        </p:nvSpPr>
        <p:spPr>
          <a:xfrm>
            <a:off x="6036769"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0" name="Freeform: Shape 9">
            <a:extLst>
              <a:ext uri="{FF2B5EF4-FFF2-40B4-BE49-F238E27FC236}">
                <a16:creationId xmlns:a16="http://schemas.microsoft.com/office/drawing/2014/main" id="{15483C78-47A2-7827-C165-FDCD80C062CD}"/>
              </a:ext>
            </a:extLst>
          </p:cNvPr>
          <p:cNvSpPr/>
          <p:nvPr userDrawn="1"/>
        </p:nvSpPr>
        <p:spPr>
          <a:xfrm>
            <a:off x="8315393"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1" name="Freeform: Shape 10">
            <a:extLst>
              <a:ext uri="{FF2B5EF4-FFF2-40B4-BE49-F238E27FC236}">
                <a16:creationId xmlns:a16="http://schemas.microsoft.com/office/drawing/2014/main" id="{9584050E-2208-807A-FDCC-7104A7A8A654}"/>
              </a:ext>
            </a:extLst>
          </p:cNvPr>
          <p:cNvSpPr/>
          <p:nvPr userDrawn="1"/>
        </p:nvSpPr>
        <p:spPr>
          <a:xfrm>
            <a:off x="10594017" y="2126203"/>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2" name="Text Placeholder 2">
            <a:extLst>
              <a:ext uri="{FF2B5EF4-FFF2-40B4-BE49-F238E27FC236}">
                <a16:creationId xmlns:a16="http://schemas.microsoft.com/office/drawing/2014/main" id="{BACD56B6-8423-5170-815B-6B14E698B7D0}"/>
              </a:ext>
            </a:extLst>
          </p:cNvPr>
          <p:cNvSpPr>
            <a:spLocks noGrp="1"/>
          </p:cNvSpPr>
          <p:nvPr>
            <p:ph type="body" sz="quarter" idx="57" hasCustomPrompt="1"/>
          </p:nvPr>
        </p:nvSpPr>
        <p:spPr>
          <a:xfrm>
            <a:off x="3434789"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3" name="Text Placeholder 2">
            <a:extLst>
              <a:ext uri="{FF2B5EF4-FFF2-40B4-BE49-F238E27FC236}">
                <a16:creationId xmlns:a16="http://schemas.microsoft.com/office/drawing/2014/main" id="{A9C91580-8604-3686-967A-6BFF0029877E}"/>
              </a:ext>
            </a:extLst>
          </p:cNvPr>
          <p:cNvSpPr>
            <a:spLocks noGrp="1"/>
          </p:cNvSpPr>
          <p:nvPr>
            <p:ph type="body" sz="quarter" idx="58" hasCustomPrompt="1"/>
          </p:nvPr>
        </p:nvSpPr>
        <p:spPr>
          <a:xfrm>
            <a:off x="5713414"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4" name="Text Placeholder 2">
            <a:extLst>
              <a:ext uri="{FF2B5EF4-FFF2-40B4-BE49-F238E27FC236}">
                <a16:creationId xmlns:a16="http://schemas.microsoft.com/office/drawing/2014/main" id="{50F6CFCB-3C60-1E4D-4FBF-DF2B3A49C7A8}"/>
              </a:ext>
            </a:extLst>
          </p:cNvPr>
          <p:cNvSpPr>
            <a:spLocks noGrp="1"/>
          </p:cNvSpPr>
          <p:nvPr>
            <p:ph type="body" sz="quarter" idx="59" hasCustomPrompt="1"/>
          </p:nvPr>
        </p:nvSpPr>
        <p:spPr>
          <a:xfrm>
            <a:off x="7992038"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5" name="Text Placeholder 2">
            <a:extLst>
              <a:ext uri="{FF2B5EF4-FFF2-40B4-BE49-F238E27FC236}">
                <a16:creationId xmlns:a16="http://schemas.microsoft.com/office/drawing/2014/main" id="{BEE07763-3BD3-C855-CD9C-193F9862ACB2}"/>
              </a:ext>
            </a:extLst>
          </p:cNvPr>
          <p:cNvSpPr>
            <a:spLocks noGrp="1"/>
          </p:cNvSpPr>
          <p:nvPr>
            <p:ph type="body" sz="quarter" idx="60" hasCustomPrompt="1"/>
          </p:nvPr>
        </p:nvSpPr>
        <p:spPr>
          <a:xfrm>
            <a:off x="10270662"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6" name="Text Placeholder 5">
            <a:extLst>
              <a:ext uri="{FF2B5EF4-FFF2-40B4-BE49-F238E27FC236}">
                <a16:creationId xmlns:a16="http://schemas.microsoft.com/office/drawing/2014/main" id="{4A3BCC1A-7604-D742-18EF-3623D01A4AF1}"/>
              </a:ext>
            </a:extLst>
          </p:cNvPr>
          <p:cNvSpPr>
            <a:spLocks noGrp="1"/>
          </p:cNvSpPr>
          <p:nvPr>
            <p:ph type="body" sz="quarter" idx="61" hasCustomPrompt="1"/>
          </p:nvPr>
        </p:nvSpPr>
        <p:spPr>
          <a:xfrm>
            <a:off x="591498" y="3338512"/>
            <a:ext cx="542211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17" name="Text Placeholder 5">
            <a:extLst>
              <a:ext uri="{FF2B5EF4-FFF2-40B4-BE49-F238E27FC236}">
                <a16:creationId xmlns:a16="http://schemas.microsoft.com/office/drawing/2014/main" id="{6E0CE54B-1E09-26FA-C772-AB5DF6F98E70}"/>
              </a:ext>
            </a:extLst>
          </p:cNvPr>
          <p:cNvSpPr>
            <a:spLocks noGrp="1"/>
          </p:cNvSpPr>
          <p:nvPr>
            <p:ph type="body" sz="quarter" idx="62" hasCustomPrompt="1"/>
          </p:nvPr>
        </p:nvSpPr>
        <p:spPr>
          <a:xfrm>
            <a:off x="6178392" y="3338512"/>
            <a:ext cx="542211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18" name="Text Placeholder 5">
            <a:extLst>
              <a:ext uri="{FF2B5EF4-FFF2-40B4-BE49-F238E27FC236}">
                <a16:creationId xmlns:a16="http://schemas.microsoft.com/office/drawing/2014/main" id="{FF4A72CC-FBCB-8CCC-27C0-2F75A2B06187}"/>
              </a:ext>
            </a:extLst>
          </p:cNvPr>
          <p:cNvSpPr>
            <a:spLocks noGrp="1"/>
          </p:cNvSpPr>
          <p:nvPr>
            <p:ph type="body" sz="quarter" idx="63" hasCustomPrompt="1"/>
          </p:nvPr>
        </p:nvSpPr>
        <p:spPr>
          <a:xfrm>
            <a:off x="591498" y="4804137"/>
            <a:ext cx="11009006"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19" name="Text Placeholder 5">
            <a:extLst>
              <a:ext uri="{FF2B5EF4-FFF2-40B4-BE49-F238E27FC236}">
                <a16:creationId xmlns:a16="http://schemas.microsoft.com/office/drawing/2014/main" id="{11D2AC52-BEAE-602D-9A17-D3E7A393453F}"/>
              </a:ext>
            </a:extLst>
          </p:cNvPr>
          <p:cNvSpPr>
            <a:spLocks noGrp="1"/>
          </p:cNvSpPr>
          <p:nvPr>
            <p:ph type="body" sz="quarter" idx="64" hasCustomPrompt="1"/>
          </p:nvPr>
        </p:nvSpPr>
        <p:spPr>
          <a:xfrm>
            <a:off x="2773925"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0" name="Text Placeholder 5">
            <a:extLst>
              <a:ext uri="{FF2B5EF4-FFF2-40B4-BE49-F238E27FC236}">
                <a16:creationId xmlns:a16="http://schemas.microsoft.com/office/drawing/2014/main" id="{FF0C5A31-65B2-0FF2-233C-8FCF00CCF769}"/>
              </a:ext>
            </a:extLst>
          </p:cNvPr>
          <p:cNvSpPr>
            <a:spLocks noGrp="1"/>
          </p:cNvSpPr>
          <p:nvPr>
            <p:ph type="body" sz="quarter" idx="65" hasCustomPrompt="1"/>
          </p:nvPr>
        </p:nvSpPr>
        <p:spPr>
          <a:xfrm>
            <a:off x="5052550"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1" name="Text Placeholder 5">
            <a:extLst>
              <a:ext uri="{FF2B5EF4-FFF2-40B4-BE49-F238E27FC236}">
                <a16:creationId xmlns:a16="http://schemas.microsoft.com/office/drawing/2014/main" id="{F6E426D9-845F-8E71-BE7F-525EC7AF2F1A}"/>
              </a:ext>
            </a:extLst>
          </p:cNvPr>
          <p:cNvSpPr>
            <a:spLocks noGrp="1"/>
          </p:cNvSpPr>
          <p:nvPr>
            <p:ph type="body" sz="quarter" idx="66" hasCustomPrompt="1"/>
          </p:nvPr>
        </p:nvSpPr>
        <p:spPr>
          <a:xfrm>
            <a:off x="7331175"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2" name="Text Placeholder 5">
            <a:extLst>
              <a:ext uri="{FF2B5EF4-FFF2-40B4-BE49-F238E27FC236}">
                <a16:creationId xmlns:a16="http://schemas.microsoft.com/office/drawing/2014/main" id="{9F5554BD-3015-18BE-EF83-B95C8AF3ADCC}"/>
              </a:ext>
            </a:extLst>
          </p:cNvPr>
          <p:cNvSpPr>
            <a:spLocks noGrp="1"/>
          </p:cNvSpPr>
          <p:nvPr>
            <p:ph type="body" sz="quarter" idx="67" hasCustomPrompt="1"/>
          </p:nvPr>
        </p:nvSpPr>
        <p:spPr>
          <a:xfrm>
            <a:off x="9609798"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Tree>
    <p:extLst>
      <p:ext uri="{BB962C8B-B14F-4D97-AF65-F5344CB8AC3E}">
        <p14:creationId xmlns:p14="http://schemas.microsoft.com/office/powerpoint/2010/main" val="3594413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 Time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1415-A386-B01B-5B73-750C1C2BA9B7}"/>
              </a:ext>
            </a:extLst>
          </p:cNvPr>
          <p:cNvSpPr>
            <a:spLocks noGrp="1"/>
          </p:cNvSpPr>
          <p:nvPr>
            <p:ph type="title"/>
          </p:nvPr>
        </p:nvSpPr>
        <p:spPr/>
        <p:txBody>
          <a:bodyPr/>
          <a:lstStyle/>
          <a:p>
            <a:r>
              <a:rPr lang="en-US"/>
              <a:t>Click to edit Master title style</a:t>
            </a:r>
          </a:p>
        </p:txBody>
      </p:sp>
      <p:sp>
        <p:nvSpPr>
          <p:cNvPr id="3" name="Line 153">
            <a:extLst>
              <a:ext uri="{FF2B5EF4-FFF2-40B4-BE49-F238E27FC236}">
                <a16:creationId xmlns:a16="http://schemas.microsoft.com/office/drawing/2014/main" id="{255A32A2-77F1-03AA-47D1-F280A460AF02}"/>
              </a:ext>
            </a:extLst>
          </p:cNvPr>
          <p:cNvSpPr>
            <a:spLocks noChangeShapeType="1"/>
          </p:cNvSpPr>
          <p:nvPr userDrawn="1"/>
        </p:nvSpPr>
        <p:spPr bwMode="auto">
          <a:xfrm rot="5400000" flipV="1">
            <a:off x="6096000" y="-3417798"/>
            <a:ext cx="0" cy="11201400"/>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mn-lt"/>
            </a:endParaRPr>
          </a:p>
        </p:txBody>
      </p:sp>
      <p:sp>
        <p:nvSpPr>
          <p:cNvPr id="4" name="Text Placeholder 2">
            <a:extLst>
              <a:ext uri="{FF2B5EF4-FFF2-40B4-BE49-F238E27FC236}">
                <a16:creationId xmlns:a16="http://schemas.microsoft.com/office/drawing/2014/main" id="{D8E0FFF3-8D36-6B05-1A47-1A18B7B7F806}"/>
              </a:ext>
            </a:extLst>
          </p:cNvPr>
          <p:cNvSpPr>
            <a:spLocks noGrp="1"/>
          </p:cNvSpPr>
          <p:nvPr>
            <p:ph type="body" sz="quarter" idx="11" hasCustomPrompt="1"/>
          </p:nvPr>
        </p:nvSpPr>
        <p:spPr>
          <a:xfrm>
            <a:off x="760711"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5" name="Freeform: Shape 4">
            <a:extLst>
              <a:ext uri="{FF2B5EF4-FFF2-40B4-BE49-F238E27FC236}">
                <a16:creationId xmlns:a16="http://schemas.microsoft.com/office/drawing/2014/main" id="{7A67E588-CCC9-7CDD-E3FD-6134D9572188}"/>
              </a:ext>
            </a:extLst>
          </p:cNvPr>
          <p:cNvSpPr/>
          <p:nvPr userDrawn="1"/>
        </p:nvSpPr>
        <p:spPr>
          <a:xfrm>
            <a:off x="1084067"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6" name="Text Placeholder 5">
            <a:extLst>
              <a:ext uri="{FF2B5EF4-FFF2-40B4-BE49-F238E27FC236}">
                <a16:creationId xmlns:a16="http://schemas.microsoft.com/office/drawing/2014/main" id="{797A70EF-C872-22DC-7DA4-2B3427506CB8}"/>
              </a:ext>
            </a:extLst>
          </p:cNvPr>
          <p:cNvSpPr>
            <a:spLocks noGrp="1"/>
          </p:cNvSpPr>
          <p:nvPr>
            <p:ph type="body" sz="quarter" idx="46" hasCustomPrompt="1"/>
          </p:nvPr>
        </p:nvSpPr>
        <p:spPr>
          <a:xfrm>
            <a:off x="495300"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7" name="Text Placeholder 5">
            <a:extLst>
              <a:ext uri="{FF2B5EF4-FFF2-40B4-BE49-F238E27FC236}">
                <a16:creationId xmlns:a16="http://schemas.microsoft.com/office/drawing/2014/main" id="{2332309F-3C69-6BB2-2D7C-B788E0C294DE}"/>
              </a:ext>
            </a:extLst>
          </p:cNvPr>
          <p:cNvSpPr>
            <a:spLocks noGrp="1"/>
          </p:cNvSpPr>
          <p:nvPr>
            <p:ph type="body" sz="quarter" idx="47" hasCustomPrompt="1"/>
          </p:nvPr>
        </p:nvSpPr>
        <p:spPr>
          <a:xfrm>
            <a:off x="1910357"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8" name="Text Placeholder 5">
            <a:extLst>
              <a:ext uri="{FF2B5EF4-FFF2-40B4-BE49-F238E27FC236}">
                <a16:creationId xmlns:a16="http://schemas.microsoft.com/office/drawing/2014/main" id="{36F03A1F-BDD9-9C61-2F4B-7D930A9C2613}"/>
              </a:ext>
            </a:extLst>
          </p:cNvPr>
          <p:cNvSpPr>
            <a:spLocks noGrp="1"/>
          </p:cNvSpPr>
          <p:nvPr>
            <p:ph type="body" sz="quarter" idx="48" hasCustomPrompt="1"/>
          </p:nvPr>
        </p:nvSpPr>
        <p:spPr>
          <a:xfrm>
            <a:off x="3325414"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9" name="Text Placeholder 5">
            <a:extLst>
              <a:ext uri="{FF2B5EF4-FFF2-40B4-BE49-F238E27FC236}">
                <a16:creationId xmlns:a16="http://schemas.microsoft.com/office/drawing/2014/main" id="{A3B1E320-F7E8-CD47-DB1E-C97EEE145D4B}"/>
              </a:ext>
            </a:extLst>
          </p:cNvPr>
          <p:cNvSpPr>
            <a:spLocks noGrp="1"/>
          </p:cNvSpPr>
          <p:nvPr>
            <p:ph type="body" sz="quarter" idx="49" hasCustomPrompt="1"/>
          </p:nvPr>
        </p:nvSpPr>
        <p:spPr>
          <a:xfrm>
            <a:off x="4740471"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10" name="Text Placeholder 5">
            <a:extLst>
              <a:ext uri="{FF2B5EF4-FFF2-40B4-BE49-F238E27FC236}">
                <a16:creationId xmlns:a16="http://schemas.microsoft.com/office/drawing/2014/main" id="{5CCD6E5A-208A-5883-BA11-92679D897A04}"/>
              </a:ext>
            </a:extLst>
          </p:cNvPr>
          <p:cNvSpPr>
            <a:spLocks noGrp="1"/>
          </p:cNvSpPr>
          <p:nvPr>
            <p:ph type="body" sz="quarter" idx="50" hasCustomPrompt="1"/>
          </p:nvPr>
        </p:nvSpPr>
        <p:spPr>
          <a:xfrm>
            <a:off x="6155528"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11" name="Text Placeholder 5">
            <a:extLst>
              <a:ext uri="{FF2B5EF4-FFF2-40B4-BE49-F238E27FC236}">
                <a16:creationId xmlns:a16="http://schemas.microsoft.com/office/drawing/2014/main" id="{79214AD6-1549-A17D-42AB-289C3A0DA4B1}"/>
              </a:ext>
            </a:extLst>
          </p:cNvPr>
          <p:cNvSpPr>
            <a:spLocks noGrp="1"/>
          </p:cNvSpPr>
          <p:nvPr>
            <p:ph type="body" sz="quarter" idx="51" hasCustomPrompt="1"/>
          </p:nvPr>
        </p:nvSpPr>
        <p:spPr>
          <a:xfrm>
            <a:off x="7570585"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12" name="Text Placeholder 5">
            <a:extLst>
              <a:ext uri="{FF2B5EF4-FFF2-40B4-BE49-F238E27FC236}">
                <a16:creationId xmlns:a16="http://schemas.microsoft.com/office/drawing/2014/main" id="{B658F5D5-8718-D9D1-8575-43E59FFE5481}"/>
              </a:ext>
            </a:extLst>
          </p:cNvPr>
          <p:cNvSpPr>
            <a:spLocks noGrp="1"/>
          </p:cNvSpPr>
          <p:nvPr>
            <p:ph type="body" sz="quarter" idx="52" hasCustomPrompt="1"/>
          </p:nvPr>
        </p:nvSpPr>
        <p:spPr>
          <a:xfrm>
            <a:off x="8985642"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13" name="Text Placeholder 5">
            <a:extLst>
              <a:ext uri="{FF2B5EF4-FFF2-40B4-BE49-F238E27FC236}">
                <a16:creationId xmlns:a16="http://schemas.microsoft.com/office/drawing/2014/main" id="{2E81A448-B8E5-1D79-B696-F055D754DE4F}"/>
              </a:ext>
            </a:extLst>
          </p:cNvPr>
          <p:cNvSpPr>
            <a:spLocks noGrp="1"/>
          </p:cNvSpPr>
          <p:nvPr>
            <p:ph type="body" sz="quarter" idx="53" hasCustomPrompt="1"/>
          </p:nvPr>
        </p:nvSpPr>
        <p:spPr>
          <a:xfrm>
            <a:off x="10400701"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14" name="Freeform: Shape 13">
            <a:extLst>
              <a:ext uri="{FF2B5EF4-FFF2-40B4-BE49-F238E27FC236}">
                <a16:creationId xmlns:a16="http://schemas.microsoft.com/office/drawing/2014/main" id="{3AED9D0B-DCD4-520D-EE64-4BEFC6C3A077}"/>
              </a:ext>
            </a:extLst>
          </p:cNvPr>
          <p:cNvSpPr/>
          <p:nvPr userDrawn="1"/>
        </p:nvSpPr>
        <p:spPr>
          <a:xfrm>
            <a:off x="2499124"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5" name="Freeform: Shape 14">
            <a:extLst>
              <a:ext uri="{FF2B5EF4-FFF2-40B4-BE49-F238E27FC236}">
                <a16:creationId xmlns:a16="http://schemas.microsoft.com/office/drawing/2014/main" id="{23BD54D4-F328-19B6-8B40-254737ADEA2B}"/>
              </a:ext>
            </a:extLst>
          </p:cNvPr>
          <p:cNvSpPr/>
          <p:nvPr userDrawn="1"/>
        </p:nvSpPr>
        <p:spPr>
          <a:xfrm>
            <a:off x="3914181"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6" name="Freeform: Shape 15">
            <a:extLst>
              <a:ext uri="{FF2B5EF4-FFF2-40B4-BE49-F238E27FC236}">
                <a16:creationId xmlns:a16="http://schemas.microsoft.com/office/drawing/2014/main" id="{36A1E2DA-EDEA-2256-AFE2-26440B3B1A64}"/>
              </a:ext>
            </a:extLst>
          </p:cNvPr>
          <p:cNvSpPr/>
          <p:nvPr userDrawn="1"/>
        </p:nvSpPr>
        <p:spPr>
          <a:xfrm>
            <a:off x="5329238"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7" name="Freeform: Shape 16">
            <a:extLst>
              <a:ext uri="{FF2B5EF4-FFF2-40B4-BE49-F238E27FC236}">
                <a16:creationId xmlns:a16="http://schemas.microsoft.com/office/drawing/2014/main" id="{917AC632-79CC-9CE0-0F0C-A56BBB8F4F6B}"/>
              </a:ext>
            </a:extLst>
          </p:cNvPr>
          <p:cNvSpPr/>
          <p:nvPr userDrawn="1"/>
        </p:nvSpPr>
        <p:spPr>
          <a:xfrm>
            <a:off x="6744295"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8" name="Freeform: Shape 17">
            <a:extLst>
              <a:ext uri="{FF2B5EF4-FFF2-40B4-BE49-F238E27FC236}">
                <a16:creationId xmlns:a16="http://schemas.microsoft.com/office/drawing/2014/main" id="{2493E29D-C7B9-F008-35D5-5405DFB8DB93}"/>
              </a:ext>
            </a:extLst>
          </p:cNvPr>
          <p:cNvSpPr/>
          <p:nvPr userDrawn="1"/>
        </p:nvSpPr>
        <p:spPr>
          <a:xfrm>
            <a:off x="8159352"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19" name="Freeform: Shape 18">
            <a:extLst>
              <a:ext uri="{FF2B5EF4-FFF2-40B4-BE49-F238E27FC236}">
                <a16:creationId xmlns:a16="http://schemas.microsoft.com/office/drawing/2014/main" id="{9535CBA2-6461-A8ED-FAEE-2ADB58331932}"/>
              </a:ext>
            </a:extLst>
          </p:cNvPr>
          <p:cNvSpPr/>
          <p:nvPr userDrawn="1"/>
        </p:nvSpPr>
        <p:spPr>
          <a:xfrm>
            <a:off x="9574409"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20" name="Freeform: Shape 19">
            <a:extLst>
              <a:ext uri="{FF2B5EF4-FFF2-40B4-BE49-F238E27FC236}">
                <a16:creationId xmlns:a16="http://schemas.microsoft.com/office/drawing/2014/main" id="{D78C9F82-839E-373E-6F2D-7D2F2820EC10}"/>
              </a:ext>
            </a:extLst>
          </p:cNvPr>
          <p:cNvSpPr/>
          <p:nvPr userDrawn="1"/>
        </p:nvSpPr>
        <p:spPr>
          <a:xfrm>
            <a:off x="10989468" y="2123677"/>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21" name="Text Placeholder 2">
            <a:extLst>
              <a:ext uri="{FF2B5EF4-FFF2-40B4-BE49-F238E27FC236}">
                <a16:creationId xmlns:a16="http://schemas.microsoft.com/office/drawing/2014/main" id="{7CD1946B-5416-5E3E-C2A7-B52F3F20A258}"/>
              </a:ext>
            </a:extLst>
          </p:cNvPr>
          <p:cNvSpPr>
            <a:spLocks noGrp="1"/>
          </p:cNvSpPr>
          <p:nvPr>
            <p:ph type="body" sz="quarter" idx="54" hasCustomPrompt="1"/>
          </p:nvPr>
        </p:nvSpPr>
        <p:spPr>
          <a:xfrm>
            <a:off x="2175768"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2" name="Text Placeholder 2">
            <a:extLst>
              <a:ext uri="{FF2B5EF4-FFF2-40B4-BE49-F238E27FC236}">
                <a16:creationId xmlns:a16="http://schemas.microsoft.com/office/drawing/2014/main" id="{688D3198-7B5E-E0F0-BC75-CC5EF8EEDE08}"/>
              </a:ext>
            </a:extLst>
          </p:cNvPr>
          <p:cNvSpPr>
            <a:spLocks noGrp="1"/>
          </p:cNvSpPr>
          <p:nvPr>
            <p:ph type="body" sz="quarter" idx="55" hasCustomPrompt="1"/>
          </p:nvPr>
        </p:nvSpPr>
        <p:spPr>
          <a:xfrm>
            <a:off x="3590825"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3" name="Text Placeholder 2">
            <a:extLst>
              <a:ext uri="{FF2B5EF4-FFF2-40B4-BE49-F238E27FC236}">
                <a16:creationId xmlns:a16="http://schemas.microsoft.com/office/drawing/2014/main" id="{7CB3EAC4-8926-D2AE-0A4F-BE2038AFFDBA}"/>
              </a:ext>
            </a:extLst>
          </p:cNvPr>
          <p:cNvSpPr>
            <a:spLocks noGrp="1"/>
          </p:cNvSpPr>
          <p:nvPr>
            <p:ph type="body" sz="quarter" idx="56" hasCustomPrompt="1"/>
          </p:nvPr>
        </p:nvSpPr>
        <p:spPr>
          <a:xfrm>
            <a:off x="5005882"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4" name="Text Placeholder 2">
            <a:extLst>
              <a:ext uri="{FF2B5EF4-FFF2-40B4-BE49-F238E27FC236}">
                <a16:creationId xmlns:a16="http://schemas.microsoft.com/office/drawing/2014/main" id="{15587B4C-0F13-C57B-51CE-23E1DF8A2730}"/>
              </a:ext>
            </a:extLst>
          </p:cNvPr>
          <p:cNvSpPr>
            <a:spLocks noGrp="1"/>
          </p:cNvSpPr>
          <p:nvPr>
            <p:ph type="body" sz="quarter" idx="57" hasCustomPrompt="1"/>
          </p:nvPr>
        </p:nvSpPr>
        <p:spPr>
          <a:xfrm>
            <a:off x="6420939"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5" name="Text Placeholder 2">
            <a:extLst>
              <a:ext uri="{FF2B5EF4-FFF2-40B4-BE49-F238E27FC236}">
                <a16:creationId xmlns:a16="http://schemas.microsoft.com/office/drawing/2014/main" id="{1E9247C8-D90B-58BA-7964-DE1DA4444A08}"/>
              </a:ext>
            </a:extLst>
          </p:cNvPr>
          <p:cNvSpPr>
            <a:spLocks noGrp="1"/>
          </p:cNvSpPr>
          <p:nvPr>
            <p:ph type="body" sz="quarter" idx="58" hasCustomPrompt="1"/>
          </p:nvPr>
        </p:nvSpPr>
        <p:spPr>
          <a:xfrm>
            <a:off x="7835996"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6" name="Text Placeholder 2">
            <a:extLst>
              <a:ext uri="{FF2B5EF4-FFF2-40B4-BE49-F238E27FC236}">
                <a16:creationId xmlns:a16="http://schemas.microsoft.com/office/drawing/2014/main" id="{0E825D7E-6E19-40F0-FC9A-4A8BC6564B16}"/>
              </a:ext>
            </a:extLst>
          </p:cNvPr>
          <p:cNvSpPr>
            <a:spLocks noGrp="1"/>
          </p:cNvSpPr>
          <p:nvPr>
            <p:ph type="body" sz="quarter" idx="59" hasCustomPrompt="1"/>
          </p:nvPr>
        </p:nvSpPr>
        <p:spPr>
          <a:xfrm>
            <a:off x="9251053"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7" name="Text Placeholder 2">
            <a:extLst>
              <a:ext uri="{FF2B5EF4-FFF2-40B4-BE49-F238E27FC236}">
                <a16:creationId xmlns:a16="http://schemas.microsoft.com/office/drawing/2014/main" id="{B6C01BA6-13CB-835B-ACF4-FDC114DB4C34}"/>
              </a:ext>
            </a:extLst>
          </p:cNvPr>
          <p:cNvSpPr>
            <a:spLocks noGrp="1"/>
          </p:cNvSpPr>
          <p:nvPr>
            <p:ph type="body" sz="quarter" idx="60" hasCustomPrompt="1"/>
          </p:nvPr>
        </p:nvSpPr>
        <p:spPr>
          <a:xfrm>
            <a:off x="10666113"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graphicFrame>
        <p:nvGraphicFramePr>
          <p:cNvPr id="28" name="Table 4">
            <a:extLst>
              <a:ext uri="{FF2B5EF4-FFF2-40B4-BE49-F238E27FC236}">
                <a16:creationId xmlns:a16="http://schemas.microsoft.com/office/drawing/2014/main" id="{1F7DD38F-A7CD-D105-5D6C-14FF88D7929E}"/>
              </a:ext>
            </a:extLst>
          </p:cNvPr>
          <p:cNvGraphicFramePr>
            <a:graphicFrameLocks noGrp="1"/>
          </p:cNvGraphicFramePr>
          <p:nvPr userDrawn="1">
            <p:extLst>
              <p:ext uri="{D42A27DB-BD31-4B8C-83A1-F6EECF244321}">
                <p14:modId xmlns:p14="http://schemas.microsoft.com/office/powerpoint/2010/main" val="364955604"/>
              </p:ext>
            </p:extLst>
          </p:nvPr>
        </p:nvGraphicFramePr>
        <p:xfrm>
          <a:off x="495298" y="2895600"/>
          <a:ext cx="11201402" cy="2926080"/>
        </p:xfrm>
        <a:graphic>
          <a:graphicData uri="http://schemas.openxmlformats.org/drawingml/2006/table">
            <a:tbl>
              <a:tblPr firstRow="1" bandRow="1">
                <a:tableStyleId>{2D5ABB26-0587-4C30-8999-92F81FD0307C}</a:tableStyleId>
              </a:tblPr>
              <a:tblGrid>
                <a:gridCol w="5600701">
                  <a:extLst>
                    <a:ext uri="{9D8B030D-6E8A-4147-A177-3AD203B41FA5}">
                      <a16:colId xmlns:a16="http://schemas.microsoft.com/office/drawing/2014/main" val="985120907"/>
                    </a:ext>
                  </a:extLst>
                </a:gridCol>
                <a:gridCol w="5600701">
                  <a:extLst>
                    <a:ext uri="{9D8B030D-6E8A-4147-A177-3AD203B41FA5}">
                      <a16:colId xmlns:a16="http://schemas.microsoft.com/office/drawing/2014/main" val="2077023006"/>
                    </a:ext>
                  </a:extLst>
                </a:gridCol>
              </a:tblGrid>
              <a:tr h="365760">
                <a:tc>
                  <a:txBody>
                    <a:bodyPr/>
                    <a:lstStyle/>
                    <a:p>
                      <a:pPr algn="ctr"/>
                      <a:r>
                        <a:rPr lang="en-US" sz="1400">
                          <a:solidFill>
                            <a:schemeClr val="accent1"/>
                          </a:solidFill>
                          <a:latin typeface="+mj-lt"/>
                        </a:rPr>
                        <a:t>RECENT ACCOMPLISHMENTS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400">
                          <a:solidFill>
                            <a:schemeClr val="accent1"/>
                          </a:solidFill>
                          <a:latin typeface="+mj-lt"/>
                        </a:rPr>
                        <a:t>NEXT STEPS</a:t>
                      </a: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719698917"/>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r h="365760">
                <a:tc gridSpan="2">
                  <a:txBody>
                    <a:bodyPr/>
                    <a:lstStyle/>
                    <a:p>
                      <a:pPr algn="ctr"/>
                      <a:r>
                        <a:rPr lang="en-US" sz="1400">
                          <a:solidFill>
                            <a:schemeClr val="accent1"/>
                          </a:solidFill>
                          <a:latin typeface="+mj-lt"/>
                        </a:rPr>
                        <a:t>RISKS &amp; ISSUES</a:t>
                      </a:r>
                    </a:p>
                  </a:txBody>
                  <a:tcPr anchor="ctr">
                    <a:lnB w="12700" cap="flat" cmpd="sng" algn="ctr">
                      <a:solidFill>
                        <a:schemeClr val="accent3"/>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10143899"/>
                  </a:ext>
                </a:extLst>
              </a:tr>
              <a:tr h="1097280">
                <a:tc gridSpan="2">
                  <a:txBody>
                    <a:bodyPr/>
                    <a:lstStyle/>
                    <a:p>
                      <a:pPr algn="ctr"/>
                      <a:endParaRPr lang="en-US" sz="1200"/>
                    </a:p>
                  </a:txBody>
                  <a:tcPr anchor="ctr">
                    <a:lnT w="12700" cap="flat" cmpd="sng" algn="ctr">
                      <a:solidFill>
                        <a:schemeClr val="accent3"/>
                      </a:solidFill>
                      <a:prstDash val="solid"/>
                      <a:round/>
                      <a:headEnd type="none" w="med" len="med"/>
                      <a:tailEnd type="none" w="med" len="med"/>
                    </a:lnT>
                    <a:solidFill>
                      <a:schemeClr val="bg1">
                        <a:lumMod val="95000"/>
                      </a:schemeClr>
                    </a:solidFill>
                  </a:tcPr>
                </a:tc>
                <a:tc hMerge="1">
                  <a:txBody>
                    <a:bodyPr/>
                    <a:lstStyle/>
                    <a:p>
                      <a:pPr algn="ctr"/>
                      <a:endParaRPr lang="en-US" sz="1400"/>
                    </a:p>
                  </a:txBody>
                  <a:tcPr anchor="ctr">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831140388"/>
                  </a:ext>
                </a:extLst>
              </a:tr>
            </a:tbl>
          </a:graphicData>
        </a:graphic>
      </p:graphicFrame>
      <p:sp>
        <p:nvSpPr>
          <p:cNvPr id="29" name="Text Placeholder 5">
            <a:extLst>
              <a:ext uri="{FF2B5EF4-FFF2-40B4-BE49-F238E27FC236}">
                <a16:creationId xmlns:a16="http://schemas.microsoft.com/office/drawing/2014/main" id="{2883CC53-D96C-7874-3AC9-4B707F6C3E83}"/>
              </a:ext>
            </a:extLst>
          </p:cNvPr>
          <p:cNvSpPr>
            <a:spLocks noGrp="1"/>
          </p:cNvSpPr>
          <p:nvPr>
            <p:ph type="body" sz="quarter" idx="61" hasCustomPrompt="1"/>
          </p:nvPr>
        </p:nvSpPr>
        <p:spPr>
          <a:xfrm>
            <a:off x="591498" y="3338512"/>
            <a:ext cx="542211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30" name="Text Placeholder 5">
            <a:extLst>
              <a:ext uri="{FF2B5EF4-FFF2-40B4-BE49-F238E27FC236}">
                <a16:creationId xmlns:a16="http://schemas.microsoft.com/office/drawing/2014/main" id="{CB316D74-490B-0070-6E01-14C95D2FCDB8}"/>
              </a:ext>
            </a:extLst>
          </p:cNvPr>
          <p:cNvSpPr>
            <a:spLocks noGrp="1"/>
          </p:cNvSpPr>
          <p:nvPr>
            <p:ph type="body" sz="quarter" idx="62" hasCustomPrompt="1"/>
          </p:nvPr>
        </p:nvSpPr>
        <p:spPr>
          <a:xfrm>
            <a:off x="6178392" y="3338512"/>
            <a:ext cx="542211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31" name="Text Placeholder 5">
            <a:extLst>
              <a:ext uri="{FF2B5EF4-FFF2-40B4-BE49-F238E27FC236}">
                <a16:creationId xmlns:a16="http://schemas.microsoft.com/office/drawing/2014/main" id="{C5B0F8BD-0DE1-2DB0-7C59-7455314B67F1}"/>
              </a:ext>
            </a:extLst>
          </p:cNvPr>
          <p:cNvSpPr>
            <a:spLocks noGrp="1"/>
          </p:cNvSpPr>
          <p:nvPr>
            <p:ph type="body" sz="quarter" idx="63" hasCustomPrompt="1"/>
          </p:nvPr>
        </p:nvSpPr>
        <p:spPr>
          <a:xfrm>
            <a:off x="591498" y="4804137"/>
            <a:ext cx="11009006"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Tree>
    <p:extLst>
      <p:ext uri="{BB962C8B-B14F-4D97-AF65-F5344CB8AC3E}">
        <p14:creationId xmlns:p14="http://schemas.microsoft.com/office/powerpoint/2010/main" val="3085494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 Projec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F6EA-61DD-2E02-4D3B-0BD01F7BD15A}"/>
              </a:ext>
            </a:extLst>
          </p:cNvPr>
          <p:cNvSpPr>
            <a:spLocks noGrp="1"/>
          </p:cNvSpPr>
          <p:nvPr>
            <p:ph type="title"/>
          </p:nvPr>
        </p:nvSpPr>
        <p:spPr/>
        <p:txBody>
          <a:bodyPr/>
          <a:lstStyle/>
          <a:p>
            <a:r>
              <a:rPr lang="en-US"/>
              <a:t>Click to edit Master title style</a:t>
            </a:r>
          </a:p>
        </p:txBody>
      </p:sp>
      <p:graphicFrame>
        <p:nvGraphicFramePr>
          <p:cNvPr id="24" name="Table 4">
            <a:extLst>
              <a:ext uri="{FF2B5EF4-FFF2-40B4-BE49-F238E27FC236}">
                <a16:creationId xmlns:a16="http://schemas.microsoft.com/office/drawing/2014/main" id="{762AC6A2-21EE-6710-A26F-5D5746FCB4DA}"/>
              </a:ext>
            </a:extLst>
          </p:cNvPr>
          <p:cNvGraphicFramePr>
            <a:graphicFrameLocks noGrp="1"/>
          </p:cNvGraphicFramePr>
          <p:nvPr userDrawn="1">
            <p:extLst>
              <p:ext uri="{D42A27DB-BD31-4B8C-83A1-F6EECF244321}">
                <p14:modId xmlns:p14="http://schemas.microsoft.com/office/powerpoint/2010/main" val="1063400837"/>
              </p:ext>
            </p:extLst>
          </p:nvPr>
        </p:nvGraphicFramePr>
        <p:xfrm>
          <a:off x="495298" y="2895600"/>
          <a:ext cx="11201403" cy="2926080"/>
        </p:xfrm>
        <a:graphic>
          <a:graphicData uri="http://schemas.openxmlformats.org/drawingml/2006/table">
            <a:tbl>
              <a:tblPr firstRow="1" bandRow="1">
                <a:tableStyleId>{2D5ABB26-0587-4C30-8999-92F81FD0307C}</a:tableStyleId>
              </a:tblPr>
              <a:tblGrid>
                <a:gridCol w="3733801">
                  <a:extLst>
                    <a:ext uri="{9D8B030D-6E8A-4147-A177-3AD203B41FA5}">
                      <a16:colId xmlns:a16="http://schemas.microsoft.com/office/drawing/2014/main" val="985120907"/>
                    </a:ext>
                  </a:extLst>
                </a:gridCol>
                <a:gridCol w="3733801">
                  <a:extLst>
                    <a:ext uri="{9D8B030D-6E8A-4147-A177-3AD203B41FA5}">
                      <a16:colId xmlns:a16="http://schemas.microsoft.com/office/drawing/2014/main" val="2077023006"/>
                    </a:ext>
                  </a:extLst>
                </a:gridCol>
                <a:gridCol w="3733801">
                  <a:extLst>
                    <a:ext uri="{9D8B030D-6E8A-4147-A177-3AD203B41FA5}">
                      <a16:colId xmlns:a16="http://schemas.microsoft.com/office/drawing/2014/main" val="4277424829"/>
                    </a:ext>
                  </a:extLst>
                </a:gridCol>
              </a:tblGrid>
              <a:tr h="365760">
                <a:tc>
                  <a:txBody>
                    <a:bodyPr/>
                    <a:lstStyle/>
                    <a:p>
                      <a:pPr algn="ctr"/>
                      <a:r>
                        <a:rPr lang="en-US" sz="1200">
                          <a:solidFill>
                            <a:schemeClr val="accent1"/>
                          </a:solidFill>
                          <a:latin typeface="+mj-lt"/>
                        </a:rPr>
                        <a:t>RECENT ACCOMPLISHMENTS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200">
                          <a:solidFill>
                            <a:schemeClr val="accent1"/>
                          </a:solidFill>
                          <a:latin typeface="+mj-lt"/>
                        </a:rPr>
                        <a:t>NEXT STEPS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200">
                          <a:solidFill>
                            <a:schemeClr val="accent1"/>
                          </a:solidFill>
                          <a:latin typeface="+mj-lt"/>
                        </a:rPr>
                        <a:t>PROJECT MILESTONES</a:t>
                      </a: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719698917"/>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rowSpan="3">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r h="365760">
                <a:tc>
                  <a:txBody>
                    <a:bodyPr/>
                    <a:lstStyle/>
                    <a:p>
                      <a:pPr algn="ctr"/>
                      <a:r>
                        <a:rPr lang="en-US" sz="1200">
                          <a:solidFill>
                            <a:schemeClr val="accent1"/>
                          </a:solidFill>
                          <a:latin typeface="+mj-lt"/>
                        </a:rPr>
                        <a:t>UPCOMING MEETINGS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200">
                          <a:solidFill>
                            <a:schemeClr val="accent1"/>
                          </a:solidFill>
                          <a:latin typeface="+mj-lt"/>
                        </a:rPr>
                        <a:t>DISCUSSION TOPICS / POTENTIAL RISKS</a:t>
                      </a:r>
                    </a:p>
                  </a:txBody>
                  <a:tcPr anchor="ctr">
                    <a:lnR w="12700" cap="flat" cmpd="sng" algn="ctr">
                      <a:solidFill>
                        <a:schemeClr val="bg1"/>
                      </a:solidFill>
                      <a:prstDash val="solid"/>
                      <a:round/>
                      <a:headEnd type="none" w="med" len="med"/>
                      <a:tailEnd type="none" w="med" len="med"/>
                    </a:lnR>
                    <a:lnB w="12700" cap="flat" cmpd="sng" algn="ctr">
                      <a:solidFill>
                        <a:schemeClr val="accent3"/>
                      </a:solidFill>
                      <a:prstDash val="solid"/>
                      <a:round/>
                      <a:headEnd type="none" w="med" len="med"/>
                      <a:tailEnd type="none" w="med" len="med"/>
                    </a:lnB>
                  </a:tcPr>
                </a:tc>
                <a:tc vMerge="1">
                  <a:txBody>
                    <a:bodyPr/>
                    <a:lstStyle/>
                    <a:p>
                      <a:pPr algn="ctr"/>
                      <a:endParaRPr lang="en-US" sz="1400">
                        <a:solidFill>
                          <a:schemeClr val="accent1"/>
                        </a:solidFill>
                        <a:latin typeface="+mj-lt"/>
                      </a:endParaRP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10143899"/>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pPr algn="ctr"/>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vMerge="1">
                  <a:txBody>
                    <a:bodyPr/>
                    <a:lstStyle/>
                    <a:p>
                      <a:pPr algn="ctr"/>
                      <a:endParaRPr lang="en-US" sz="1200"/>
                    </a:p>
                  </a:txBody>
                  <a:tcPr anchor="ctr">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831140388"/>
                  </a:ext>
                </a:extLst>
              </a:tr>
            </a:tbl>
          </a:graphicData>
        </a:graphic>
      </p:graphicFrame>
      <p:sp>
        <p:nvSpPr>
          <p:cNvPr id="25" name="Text Placeholder 5">
            <a:extLst>
              <a:ext uri="{FF2B5EF4-FFF2-40B4-BE49-F238E27FC236}">
                <a16:creationId xmlns:a16="http://schemas.microsoft.com/office/drawing/2014/main" id="{997E38E7-3F43-3F14-994F-757BF3B2266F}"/>
              </a:ext>
            </a:extLst>
          </p:cNvPr>
          <p:cNvSpPr>
            <a:spLocks noGrp="1"/>
          </p:cNvSpPr>
          <p:nvPr>
            <p:ph type="body" sz="quarter" idx="61" hasCustomPrompt="1"/>
          </p:nvPr>
        </p:nvSpPr>
        <p:spPr>
          <a:xfrm>
            <a:off x="591498"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26" name="Text Placeholder 5">
            <a:extLst>
              <a:ext uri="{FF2B5EF4-FFF2-40B4-BE49-F238E27FC236}">
                <a16:creationId xmlns:a16="http://schemas.microsoft.com/office/drawing/2014/main" id="{365E6380-D10E-AEAE-CE4B-0A56B45265FA}"/>
              </a:ext>
            </a:extLst>
          </p:cNvPr>
          <p:cNvSpPr>
            <a:spLocks noGrp="1"/>
          </p:cNvSpPr>
          <p:nvPr>
            <p:ph type="body" sz="quarter" idx="62" hasCustomPrompt="1"/>
          </p:nvPr>
        </p:nvSpPr>
        <p:spPr>
          <a:xfrm>
            <a:off x="4324823"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27" name="Text Placeholder 5">
            <a:extLst>
              <a:ext uri="{FF2B5EF4-FFF2-40B4-BE49-F238E27FC236}">
                <a16:creationId xmlns:a16="http://schemas.microsoft.com/office/drawing/2014/main" id="{B4936892-231C-F026-1E5D-09307F442B13}"/>
              </a:ext>
            </a:extLst>
          </p:cNvPr>
          <p:cNvSpPr>
            <a:spLocks noGrp="1"/>
          </p:cNvSpPr>
          <p:nvPr>
            <p:ph type="body" sz="quarter" idx="63" hasCustomPrompt="1"/>
          </p:nvPr>
        </p:nvSpPr>
        <p:spPr>
          <a:xfrm>
            <a:off x="591498"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Upcoming Meetings</a:t>
            </a:r>
          </a:p>
        </p:txBody>
      </p:sp>
      <p:sp>
        <p:nvSpPr>
          <p:cNvPr id="28" name="Text Placeholder 5">
            <a:extLst>
              <a:ext uri="{FF2B5EF4-FFF2-40B4-BE49-F238E27FC236}">
                <a16:creationId xmlns:a16="http://schemas.microsoft.com/office/drawing/2014/main" id="{1B470FD7-5101-0D72-88D3-0FD179AC787E}"/>
              </a:ext>
            </a:extLst>
          </p:cNvPr>
          <p:cNvSpPr>
            <a:spLocks noGrp="1"/>
          </p:cNvSpPr>
          <p:nvPr>
            <p:ph type="body" sz="quarter" idx="64" hasCustomPrompt="1"/>
          </p:nvPr>
        </p:nvSpPr>
        <p:spPr>
          <a:xfrm>
            <a:off x="4324823"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Topic / Risk</a:t>
            </a:r>
          </a:p>
        </p:txBody>
      </p:sp>
      <p:sp>
        <p:nvSpPr>
          <p:cNvPr id="29" name="Text Placeholder 5">
            <a:extLst>
              <a:ext uri="{FF2B5EF4-FFF2-40B4-BE49-F238E27FC236}">
                <a16:creationId xmlns:a16="http://schemas.microsoft.com/office/drawing/2014/main" id="{C6BE5B98-9E7A-1D00-D1B8-C4DE2A255D05}"/>
              </a:ext>
            </a:extLst>
          </p:cNvPr>
          <p:cNvSpPr>
            <a:spLocks noGrp="1"/>
          </p:cNvSpPr>
          <p:nvPr>
            <p:ph type="body" sz="quarter" idx="65" hasCustomPrompt="1"/>
          </p:nvPr>
        </p:nvSpPr>
        <p:spPr>
          <a:xfrm>
            <a:off x="8058148" y="3338512"/>
            <a:ext cx="3542352"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Milestones</a:t>
            </a:r>
          </a:p>
        </p:txBody>
      </p:sp>
      <p:graphicFrame>
        <p:nvGraphicFramePr>
          <p:cNvPr id="30" name="Table 2">
            <a:extLst>
              <a:ext uri="{FF2B5EF4-FFF2-40B4-BE49-F238E27FC236}">
                <a16:creationId xmlns:a16="http://schemas.microsoft.com/office/drawing/2014/main" id="{7BF433C4-E008-E4D6-A671-9DEDE731069A}"/>
              </a:ext>
            </a:extLst>
          </p:cNvPr>
          <p:cNvGraphicFramePr>
            <a:graphicFrameLocks noGrp="1"/>
          </p:cNvGraphicFramePr>
          <p:nvPr userDrawn="1">
            <p:extLst>
              <p:ext uri="{D42A27DB-BD31-4B8C-83A1-F6EECF244321}">
                <p14:modId xmlns:p14="http://schemas.microsoft.com/office/powerpoint/2010/main" val="1997609437"/>
              </p:ext>
            </p:extLst>
          </p:nvPr>
        </p:nvGraphicFramePr>
        <p:xfrm>
          <a:off x="495301" y="1392963"/>
          <a:ext cx="11201399" cy="1409405"/>
        </p:xfrm>
        <a:graphic>
          <a:graphicData uri="http://schemas.openxmlformats.org/drawingml/2006/table">
            <a:tbl>
              <a:tblPr firstRow="1" bandRow="1">
                <a:tableStyleId>{2D5ABB26-0587-4C30-8999-92F81FD0307C}</a:tableStyleId>
              </a:tblPr>
              <a:tblGrid>
                <a:gridCol w="2128334">
                  <a:extLst>
                    <a:ext uri="{9D8B030D-6E8A-4147-A177-3AD203B41FA5}">
                      <a16:colId xmlns:a16="http://schemas.microsoft.com/office/drawing/2014/main" val="2004449787"/>
                    </a:ext>
                  </a:extLst>
                </a:gridCol>
                <a:gridCol w="1814613">
                  <a:extLst>
                    <a:ext uri="{9D8B030D-6E8A-4147-A177-3AD203B41FA5}">
                      <a16:colId xmlns:a16="http://schemas.microsoft.com/office/drawing/2014/main" val="3788619346"/>
                    </a:ext>
                  </a:extLst>
                </a:gridCol>
                <a:gridCol w="1814613">
                  <a:extLst>
                    <a:ext uri="{9D8B030D-6E8A-4147-A177-3AD203B41FA5}">
                      <a16:colId xmlns:a16="http://schemas.microsoft.com/office/drawing/2014/main" val="2846796096"/>
                    </a:ext>
                  </a:extLst>
                </a:gridCol>
                <a:gridCol w="1814613">
                  <a:extLst>
                    <a:ext uri="{9D8B030D-6E8A-4147-A177-3AD203B41FA5}">
                      <a16:colId xmlns:a16="http://schemas.microsoft.com/office/drawing/2014/main" val="2824867148"/>
                    </a:ext>
                  </a:extLst>
                </a:gridCol>
                <a:gridCol w="1814613">
                  <a:extLst>
                    <a:ext uri="{9D8B030D-6E8A-4147-A177-3AD203B41FA5}">
                      <a16:colId xmlns:a16="http://schemas.microsoft.com/office/drawing/2014/main" val="4276175038"/>
                    </a:ext>
                  </a:extLst>
                </a:gridCol>
                <a:gridCol w="1814613">
                  <a:extLst>
                    <a:ext uri="{9D8B030D-6E8A-4147-A177-3AD203B41FA5}">
                      <a16:colId xmlns:a16="http://schemas.microsoft.com/office/drawing/2014/main" val="4011683834"/>
                    </a:ext>
                  </a:extLst>
                </a:gridCol>
              </a:tblGrid>
              <a:tr h="281881">
                <a:tc>
                  <a:txBody>
                    <a:bodyPr/>
                    <a:lstStyle/>
                    <a:p>
                      <a:endParaRPr lang="en-US" sz="1000"/>
                    </a:p>
                  </a:txBody>
                  <a:tcPr>
                    <a:lnB w="12700" cap="flat" cmpd="sng" algn="ctr">
                      <a:solidFill>
                        <a:schemeClr val="accent3"/>
                      </a:solidFill>
                      <a:prstDash val="solid"/>
                      <a:round/>
                      <a:headEnd type="none" w="med" len="med"/>
                      <a:tailEnd type="none" w="med" len="med"/>
                    </a:lnB>
                  </a:tcPr>
                </a:tc>
                <a:tc>
                  <a:txBody>
                    <a:bodyPr/>
                    <a:lstStyle/>
                    <a:p>
                      <a:endParaRPr lang="en-US" sz="1000"/>
                    </a:p>
                  </a:txBody>
                  <a:tcPr>
                    <a:lnB w="12700" cap="flat" cmpd="sng" algn="ctr">
                      <a:solidFill>
                        <a:schemeClr val="accent3"/>
                      </a:solidFill>
                      <a:prstDash val="solid"/>
                      <a:round/>
                      <a:headEnd type="none" w="med" len="med"/>
                      <a:tailEnd type="none" w="med" len="med"/>
                    </a:lnB>
                  </a:tcPr>
                </a:tc>
                <a:tc>
                  <a:txBody>
                    <a:bodyPr/>
                    <a:lstStyle/>
                    <a:p>
                      <a:endParaRPr lang="en-US" sz="1000"/>
                    </a:p>
                  </a:txBody>
                  <a:tcPr>
                    <a:lnB w="12700" cap="flat" cmpd="sng" algn="ctr">
                      <a:solidFill>
                        <a:schemeClr val="accent3"/>
                      </a:solidFill>
                      <a:prstDash val="solid"/>
                      <a:round/>
                      <a:headEnd type="none" w="med" len="med"/>
                      <a:tailEnd type="none" w="med" len="med"/>
                    </a:lnB>
                  </a:tcPr>
                </a:tc>
                <a:tc>
                  <a:txBody>
                    <a:bodyPr/>
                    <a:lstStyle/>
                    <a:p>
                      <a:endParaRPr lang="en-US" sz="1000"/>
                    </a:p>
                  </a:txBody>
                  <a:tcPr>
                    <a:lnB w="12700" cap="flat" cmpd="sng" algn="ctr">
                      <a:solidFill>
                        <a:schemeClr val="accent3"/>
                      </a:solidFill>
                      <a:prstDash val="solid"/>
                      <a:round/>
                      <a:headEnd type="none" w="med" len="med"/>
                      <a:tailEnd type="none" w="med" len="med"/>
                    </a:lnB>
                  </a:tcPr>
                </a:tc>
                <a:tc>
                  <a:txBody>
                    <a:bodyPr/>
                    <a:lstStyle/>
                    <a:p>
                      <a:endParaRPr lang="en-US" sz="1000"/>
                    </a:p>
                  </a:txBody>
                  <a:tcPr>
                    <a:lnB w="12700" cap="flat" cmpd="sng" algn="ctr">
                      <a:solidFill>
                        <a:schemeClr val="accent3"/>
                      </a:solidFill>
                      <a:prstDash val="solid"/>
                      <a:round/>
                      <a:headEnd type="none" w="med" len="med"/>
                      <a:tailEnd type="none" w="med" len="med"/>
                    </a:lnB>
                  </a:tcPr>
                </a:tc>
                <a:tc>
                  <a:txBody>
                    <a:bodyPr/>
                    <a:lstStyle/>
                    <a:p>
                      <a:endParaRPr lang="en-US" sz="1000"/>
                    </a:p>
                  </a:txBody>
                  <a:tcP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63777941"/>
                  </a:ext>
                </a:extLst>
              </a:tr>
              <a:tr h="281881">
                <a:tc>
                  <a:txBody>
                    <a:bodyPr/>
                    <a:lstStyle/>
                    <a:p>
                      <a:endParaRPr lang="en-US" sz="1000"/>
                    </a:p>
                  </a:txBody>
                  <a:tcP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77931769"/>
                  </a:ext>
                </a:extLst>
              </a:tr>
              <a:tr h="281881">
                <a:tc>
                  <a:txBody>
                    <a:bodyPr/>
                    <a:lstStyle/>
                    <a:p>
                      <a:endParaRPr lang="en-US" sz="10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806103169"/>
                  </a:ext>
                </a:extLst>
              </a:tr>
              <a:tr h="281881">
                <a:tc>
                  <a:txBody>
                    <a:bodyPr/>
                    <a:lstStyle/>
                    <a:p>
                      <a:endParaRPr lang="en-US" sz="10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255742650"/>
                  </a:ext>
                </a:extLst>
              </a:tr>
              <a:tr h="281881">
                <a:tc>
                  <a:txBody>
                    <a:bodyPr/>
                    <a:lstStyle/>
                    <a:p>
                      <a:endParaRPr lang="en-US" sz="1000"/>
                    </a:p>
                  </a:txBody>
                  <a:tcP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5332907"/>
                  </a:ext>
                </a:extLst>
              </a:tr>
            </a:tbl>
          </a:graphicData>
        </a:graphic>
      </p:graphicFrame>
      <p:sp>
        <p:nvSpPr>
          <p:cNvPr id="31" name="Text Placeholder 2">
            <a:extLst>
              <a:ext uri="{FF2B5EF4-FFF2-40B4-BE49-F238E27FC236}">
                <a16:creationId xmlns:a16="http://schemas.microsoft.com/office/drawing/2014/main" id="{BF7A671D-3FA6-B714-6455-022D733DDF66}"/>
              </a:ext>
            </a:extLst>
          </p:cNvPr>
          <p:cNvSpPr>
            <a:spLocks noGrp="1"/>
          </p:cNvSpPr>
          <p:nvPr>
            <p:ph type="body" sz="quarter" idx="11" hasCustomPrompt="1"/>
          </p:nvPr>
        </p:nvSpPr>
        <p:spPr>
          <a:xfrm>
            <a:off x="3152150" y="1392963"/>
            <a:ext cx="765175" cy="217924"/>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2" name="Text Placeholder 2">
            <a:extLst>
              <a:ext uri="{FF2B5EF4-FFF2-40B4-BE49-F238E27FC236}">
                <a16:creationId xmlns:a16="http://schemas.microsoft.com/office/drawing/2014/main" id="{CBC8174F-DCA9-8DCD-B8AC-3DA992A7551D}"/>
              </a:ext>
            </a:extLst>
          </p:cNvPr>
          <p:cNvSpPr>
            <a:spLocks noGrp="1"/>
          </p:cNvSpPr>
          <p:nvPr>
            <p:ph type="body" sz="quarter" idx="66" hasCustomPrompt="1"/>
          </p:nvPr>
        </p:nvSpPr>
        <p:spPr>
          <a:xfrm>
            <a:off x="591497" y="1697719"/>
            <a:ext cx="1939771" cy="232999"/>
          </a:xfrm>
          <a:prstGeom prst="rect">
            <a:avLst/>
          </a:prstGeom>
        </p:spPr>
        <p:txBody>
          <a:bodyPr anchor="ctr"/>
          <a:lstStyle>
            <a:lvl1pPr marL="0" indent="0" algn="ctr">
              <a:buNone/>
              <a:defRPr sz="1000">
                <a:solidFill>
                  <a:schemeClr val="bg1"/>
                </a:solidFill>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1</a:t>
            </a:r>
          </a:p>
        </p:txBody>
      </p:sp>
      <p:sp>
        <p:nvSpPr>
          <p:cNvPr id="33" name="Text Placeholder 2">
            <a:extLst>
              <a:ext uri="{FF2B5EF4-FFF2-40B4-BE49-F238E27FC236}">
                <a16:creationId xmlns:a16="http://schemas.microsoft.com/office/drawing/2014/main" id="{EDE5FD84-410C-63DE-529A-9C77A2F858F5}"/>
              </a:ext>
            </a:extLst>
          </p:cNvPr>
          <p:cNvSpPr>
            <a:spLocks noGrp="1"/>
          </p:cNvSpPr>
          <p:nvPr>
            <p:ph type="body" sz="quarter" idx="67" hasCustomPrompt="1"/>
          </p:nvPr>
        </p:nvSpPr>
        <p:spPr>
          <a:xfrm>
            <a:off x="591497" y="1981125"/>
            <a:ext cx="1939771" cy="232999"/>
          </a:xfrm>
          <a:prstGeom prst="rect">
            <a:avLst/>
          </a:prstGeom>
        </p:spPr>
        <p:txBody>
          <a:bodyPr anchor="ctr"/>
          <a:lstStyle>
            <a:lvl1pPr marL="0" indent="0" algn="ctr">
              <a:buNone/>
              <a:defRPr sz="1000">
                <a:solidFill>
                  <a:schemeClr val="bg1"/>
                </a:solidFill>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2</a:t>
            </a:r>
          </a:p>
        </p:txBody>
      </p:sp>
      <p:sp>
        <p:nvSpPr>
          <p:cNvPr id="34" name="Text Placeholder 2">
            <a:extLst>
              <a:ext uri="{FF2B5EF4-FFF2-40B4-BE49-F238E27FC236}">
                <a16:creationId xmlns:a16="http://schemas.microsoft.com/office/drawing/2014/main" id="{0E39FE00-50CA-EFF4-43D1-4F9727188FEE}"/>
              </a:ext>
            </a:extLst>
          </p:cNvPr>
          <p:cNvSpPr>
            <a:spLocks noGrp="1"/>
          </p:cNvSpPr>
          <p:nvPr>
            <p:ph type="body" sz="quarter" idx="68" hasCustomPrompt="1"/>
          </p:nvPr>
        </p:nvSpPr>
        <p:spPr>
          <a:xfrm>
            <a:off x="591497" y="2264531"/>
            <a:ext cx="1939771" cy="232999"/>
          </a:xfrm>
          <a:prstGeom prst="rect">
            <a:avLst/>
          </a:prstGeom>
        </p:spPr>
        <p:txBody>
          <a:bodyPr anchor="ctr"/>
          <a:lstStyle>
            <a:lvl1pPr marL="0" indent="0" algn="ctr">
              <a:buNone/>
              <a:defRPr sz="1000">
                <a:solidFill>
                  <a:schemeClr val="bg1"/>
                </a:solidFill>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3</a:t>
            </a:r>
          </a:p>
        </p:txBody>
      </p:sp>
      <p:sp>
        <p:nvSpPr>
          <p:cNvPr id="35" name="Text Placeholder 2">
            <a:extLst>
              <a:ext uri="{FF2B5EF4-FFF2-40B4-BE49-F238E27FC236}">
                <a16:creationId xmlns:a16="http://schemas.microsoft.com/office/drawing/2014/main" id="{0B94384D-B726-68A9-BFE3-ABCA95AA2AF8}"/>
              </a:ext>
            </a:extLst>
          </p:cNvPr>
          <p:cNvSpPr>
            <a:spLocks noGrp="1"/>
          </p:cNvSpPr>
          <p:nvPr>
            <p:ph type="body" sz="quarter" idx="69" hasCustomPrompt="1"/>
          </p:nvPr>
        </p:nvSpPr>
        <p:spPr>
          <a:xfrm>
            <a:off x="591497" y="2547938"/>
            <a:ext cx="1939771" cy="232999"/>
          </a:xfrm>
          <a:prstGeom prst="rect">
            <a:avLst/>
          </a:prstGeom>
        </p:spPr>
        <p:txBody>
          <a:bodyPr anchor="ctr"/>
          <a:lstStyle>
            <a:lvl1pPr marL="0" indent="0" algn="ctr">
              <a:buNone/>
              <a:defRPr sz="1000">
                <a:solidFill>
                  <a:schemeClr val="bg1"/>
                </a:solidFill>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4</a:t>
            </a:r>
          </a:p>
        </p:txBody>
      </p:sp>
      <p:sp>
        <p:nvSpPr>
          <p:cNvPr id="36" name="Text Placeholder 2">
            <a:extLst>
              <a:ext uri="{FF2B5EF4-FFF2-40B4-BE49-F238E27FC236}">
                <a16:creationId xmlns:a16="http://schemas.microsoft.com/office/drawing/2014/main" id="{917104AF-A958-317F-5118-587E6F98835A}"/>
              </a:ext>
            </a:extLst>
          </p:cNvPr>
          <p:cNvSpPr>
            <a:spLocks noGrp="1"/>
          </p:cNvSpPr>
          <p:nvPr>
            <p:ph type="body" sz="quarter" idx="70" hasCustomPrompt="1"/>
          </p:nvPr>
        </p:nvSpPr>
        <p:spPr>
          <a:xfrm>
            <a:off x="10407093" y="1392963"/>
            <a:ext cx="765175" cy="217924"/>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7" name="Text Placeholder 2">
            <a:extLst>
              <a:ext uri="{FF2B5EF4-FFF2-40B4-BE49-F238E27FC236}">
                <a16:creationId xmlns:a16="http://schemas.microsoft.com/office/drawing/2014/main" id="{57BC6E11-D04B-532F-A194-BB3B6A0A4479}"/>
              </a:ext>
            </a:extLst>
          </p:cNvPr>
          <p:cNvSpPr>
            <a:spLocks noGrp="1"/>
          </p:cNvSpPr>
          <p:nvPr>
            <p:ph type="body" sz="quarter" idx="74" hasCustomPrompt="1"/>
          </p:nvPr>
        </p:nvSpPr>
        <p:spPr>
          <a:xfrm>
            <a:off x="4965886" y="1392963"/>
            <a:ext cx="765175" cy="217924"/>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8" name="Text Placeholder 2">
            <a:extLst>
              <a:ext uri="{FF2B5EF4-FFF2-40B4-BE49-F238E27FC236}">
                <a16:creationId xmlns:a16="http://schemas.microsoft.com/office/drawing/2014/main" id="{953C7B29-A9D0-A678-B2A1-C24951580195}"/>
              </a:ext>
            </a:extLst>
          </p:cNvPr>
          <p:cNvSpPr>
            <a:spLocks noGrp="1"/>
          </p:cNvSpPr>
          <p:nvPr>
            <p:ph type="body" sz="quarter" idx="75" hasCustomPrompt="1"/>
          </p:nvPr>
        </p:nvSpPr>
        <p:spPr>
          <a:xfrm>
            <a:off x="6779622" y="1392963"/>
            <a:ext cx="765175" cy="217924"/>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9" name="Text Placeholder 2">
            <a:extLst>
              <a:ext uri="{FF2B5EF4-FFF2-40B4-BE49-F238E27FC236}">
                <a16:creationId xmlns:a16="http://schemas.microsoft.com/office/drawing/2014/main" id="{48189A73-7452-7CB6-1B23-6347A5493774}"/>
              </a:ext>
            </a:extLst>
          </p:cNvPr>
          <p:cNvSpPr>
            <a:spLocks noGrp="1"/>
          </p:cNvSpPr>
          <p:nvPr>
            <p:ph type="body" sz="quarter" idx="76" hasCustomPrompt="1"/>
          </p:nvPr>
        </p:nvSpPr>
        <p:spPr>
          <a:xfrm>
            <a:off x="8593358" y="1392963"/>
            <a:ext cx="765175" cy="217924"/>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40" name="Freeform: Shape 39">
            <a:extLst>
              <a:ext uri="{FF2B5EF4-FFF2-40B4-BE49-F238E27FC236}">
                <a16:creationId xmlns:a16="http://schemas.microsoft.com/office/drawing/2014/main" id="{B327641C-2EB9-889C-60DB-956372398314}"/>
              </a:ext>
            </a:extLst>
          </p:cNvPr>
          <p:cNvSpPr/>
          <p:nvPr userDrawn="1"/>
        </p:nvSpPr>
        <p:spPr>
          <a:xfrm>
            <a:off x="3480179"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41" name="Freeform: Shape 40">
            <a:extLst>
              <a:ext uri="{FF2B5EF4-FFF2-40B4-BE49-F238E27FC236}">
                <a16:creationId xmlns:a16="http://schemas.microsoft.com/office/drawing/2014/main" id="{8224C661-195A-7F3D-4A86-8E8F037A2332}"/>
              </a:ext>
            </a:extLst>
          </p:cNvPr>
          <p:cNvSpPr/>
          <p:nvPr userDrawn="1"/>
        </p:nvSpPr>
        <p:spPr>
          <a:xfrm>
            <a:off x="5292746"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42" name="Freeform: Shape 41">
            <a:extLst>
              <a:ext uri="{FF2B5EF4-FFF2-40B4-BE49-F238E27FC236}">
                <a16:creationId xmlns:a16="http://schemas.microsoft.com/office/drawing/2014/main" id="{DFCEC328-A1E7-5AA1-61B8-CFE9B6988F0A}"/>
              </a:ext>
            </a:extLst>
          </p:cNvPr>
          <p:cNvSpPr/>
          <p:nvPr userDrawn="1"/>
        </p:nvSpPr>
        <p:spPr>
          <a:xfrm>
            <a:off x="7105313"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43" name="Freeform: Shape 42">
            <a:extLst>
              <a:ext uri="{FF2B5EF4-FFF2-40B4-BE49-F238E27FC236}">
                <a16:creationId xmlns:a16="http://schemas.microsoft.com/office/drawing/2014/main" id="{EAAF6175-40A3-A18B-49BD-16190CCEB88A}"/>
              </a:ext>
            </a:extLst>
          </p:cNvPr>
          <p:cNvSpPr/>
          <p:nvPr userDrawn="1"/>
        </p:nvSpPr>
        <p:spPr>
          <a:xfrm>
            <a:off x="10730448"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
        <p:nvSpPr>
          <p:cNvPr id="44" name="Freeform: Shape 43">
            <a:extLst>
              <a:ext uri="{FF2B5EF4-FFF2-40B4-BE49-F238E27FC236}">
                <a16:creationId xmlns:a16="http://schemas.microsoft.com/office/drawing/2014/main" id="{58C79AAC-6D07-9E79-9018-417C7DDE9598}"/>
              </a:ext>
            </a:extLst>
          </p:cNvPr>
          <p:cNvSpPr/>
          <p:nvPr userDrawn="1"/>
        </p:nvSpPr>
        <p:spPr>
          <a:xfrm>
            <a:off x="8917880"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latin typeface="+mn-lt"/>
            </a:endParaRPr>
          </a:p>
        </p:txBody>
      </p:sp>
    </p:spTree>
    <p:extLst>
      <p:ext uri="{BB962C8B-B14F-4D97-AF65-F5344CB8AC3E}">
        <p14:creationId xmlns:p14="http://schemas.microsoft.com/office/powerpoint/2010/main" val="123607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urple Teams, Battleship">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2" name="Rectangle 1">
            <a:extLst>
              <a:ext uri="{FF2B5EF4-FFF2-40B4-BE49-F238E27FC236}">
                <a16:creationId xmlns:a16="http://schemas.microsoft.com/office/drawing/2014/main" id="{2B38D6CE-F8DB-1AAA-30A4-7418936F0140}"/>
              </a:ext>
            </a:extLst>
          </p:cNvPr>
          <p:cNvSpPr/>
          <p:nvPr userDrawn="1"/>
        </p:nvSpPr>
        <p:spPr>
          <a:xfrm>
            <a:off x="9846872" y="5737866"/>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3" name="Picture 2">
            <a:extLst>
              <a:ext uri="{FF2B5EF4-FFF2-40B4-BE49-F238E27FC236}">
                <a16:creationId xmlns:a16="http://schemas.microsoft.com/office/drawing/2014/main" id="{ABE0573B-8A11-8A1A-062C-A5BA71D4D2CD}"/>
              </a:ext>
            </a:extLst>
          </p:cNvPr>
          <p:cNvPicPr preferRelativeResize="0">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3650103" y="-1"/>
            <a:ext cx="8541897" cy="6858001"/>
          </a:xfrm>
          <a:prstGeom prst="rect">
            <a:avLst/>
          </a:prstGeom>
        </p:spPr>
      </p:pic>
    </p:spTree>
    <p:extLst>
      <p:ext uri="{BB962C8B-B14F-4D97-AF65-F5344CB8AC3E}">
        <p14:creationId xmlns:p14="http://schemas.microsoft.com/office/powerpoint/2010/main" val="142644373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 Projec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7CE9-1096-08B1-CE6F-DA032EED3846}"/>
              </a:ext>
            </a:extLst>
          </p:cNvPr>
          <p:cNvSpPr>
            <a:spLocks noGrp="1"/>
          </p:cNvSpPr>
          <p:nvPr>
            <p:ph type="title"/>
          </p:nvPr>
        </p:nvSpPr>
        <p:spPr/>
        <p:txBody>
          <a:bodyPr/>
          <a:lstStyle/>
          <a:p>
            <a:r>
              <a:rPr lang="en-US"/>
              <a:t>Click to edit Master title style</a:t>
            </a:r>
          </a:p>
        </p:txBody>
      </p:sp>
      <p:graphicFrame>
        <p:nvGraphicFramePr>
          <p:cNvPr id="3" name="Table 2">
            <a:extLst>
              <a:ext uri="{FF2B5EF4-FFF2-40B4-BE49-F238E27FC236}">
                <a16:creationId xmlns:a16="http://schemas.microsoft.com/office/drawing/2014/main" id="{D52A059F-2E8B-0A52-0AE8-D29F3A9E8E94}"/>
              </a:ext>
            </a:extLst>
          </p:cNvPr>
          <p:cNvGraphicFramePr>
            <a:graphicFrameLocks noGrp="1"/>
          </p:cNvGraphicFramePr>
          <p:nvPr userDrawn="1">
            <p:extLst>
              <p:ext uri="{D42A27DB-BD31-4B8C-83A1-F6EECF244321}">
                <p14:modId xmlns:p14="http://schemas.microsoft.com/office/powerpoint/2010/main" val="2315182287"/>
              </p:ext>
            </p:extLst>
          </p:nvPr>
        </p:nvGraphicFramePr>
        <p:xfrm>
          <a:off x="495300" y="1392963"/>
          <a:ext cx="11201401" cy="1409410"/>
        </p:xfrm>
        <a:graphic>
          <a:graphicData uri="http://schemas.openxmlformats.org/drawingml/2006/table">
            <a:tbl>
              <a:tblPr firstRow="1" bandRow="1">
                <a:tableStyleId>{2D5ABB26-0587-4C30-8999-92F81FD0307C}</a:tableStyleId>
              </a:tblPr>
              <a:tblGrid>
                <a:gridCol w="2133225">
                  <a:extLst>
                    <a:ext uri="{9D8B030D-6E8A-4147-A177-3AD203B41FA5}">
                      <a16:colId xmlns:a16="http://schemas.microsoft.com/office/drawing/2014/main" val="2004449787"/>
                    </a:ext>
                  </a:extLst>
                </a:gridCol>
                <a:gridCol w="1133522">
                  <a:extLst>
                    <a:ext uri="{9D8B030D-6E8A-4147-A177-3AD203B41FA5}">
                      <a16:colId xmlns:a16="http://schemas.microsoft.com/office/drawing/2014/main" val="3788619346"/>
                    </a:ext>
                  </a:extLst>
                </a:gridCol>
                <a:gridCol w="1133522">
                  <a:extLst>
                    <a:ext uri="{9D8B030D-6E8A-4147-A177-3AD203B41FA5}">
                      <a16:colId xmlns:a16="http://schemas.microsoft.com/office/drawing/2014/main" val="2846796096"/>
                    </a:ext>
                  </a:extLst>
                </a:gridCol>
                <a:gridCol w="1133522">
                  <a:extLst>
                    <a:ext uri="{9D8B030D-6E8A-4147-A177-3AD203B41FA5}">
                      <a16:colId xmlns:a16="http://schemas.microsoft.com/office/drawing/2014/main" val="195624841"/>
                    </a:ext>
                  </a:extLst>
                </a:gridCol>
                <a:gridCol w="1133522">
                  <a:extLst>
                    <a:ext uri="{9D8B030D-6E8A-4147-A177-3AD203B41FA5}">
                      <a16:colId xmlns:a16="http://schemas.microsoft.com/office/drawing/2014/main" val="858053476"/>
                    </a:ext>
                  </a:extLst>
                </a:gridCol>
                <a:gridCol w="1133522">
                  <a:extLst>
                    <a:ext uri="{9D8B030D-6E8A-4147-A177-3AD203B41FA5}">
                      <a16:colId xmlns:a16="http://schemas.microsoft.com/office/drawing/2014/main" val="706744299"/>
                    </a:ext>
                  </a:extLst>
                </a:gridCol>
                <a:gridCol w="1133522">
                  <a:extLst>
                    <a:ext uri="{9D8B030D-6E8A-4147-A177-3AD203B41FA5}">
                      <a16:colId xmlns:a16="http://schemas.microsoft.com/office/drawing/2014/main" val="2824867148"/>
                    </a:ext>
                  </a:extLst>
                </a:gridCol>
                <a:gridCol w="1133522">
                  <a:extLst>
                    <a:ext uri="{9D8B030D-6E8A-4147-A177-3AD203B41FA5}">
                      <a16:colId xmlns:a16="http://schemas.microsoft.com/office/drawing/2014/main" val="4276175038"/>
                    </a:ext>
                  </a:extLst>
                </a:gridCol>
                <a:gridCol w="1133522">
                  <a:extLst>
                    <a:ext uri="{9D8B030D-6E8A-4147-A177-3AD203B41FA5}">
                      <a16:colId xmlns:a16="http://schemas.microsoft.com/office/drawing/2014/main" val="4011683834"/>
                    </a:ext>
                  </a:extLst>
                </a:gridCol>
              </a:tblGrid>
              <a:tr h="281882">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tc>
                  <a:txBody>
                    <a:bodyPr/>
                    <a:lstStyle/>
                    <a:p>
                      <a:endParaRPr lang="en-US" sz="1200"/>
                    </a:p>
                  </a:txBody>
                  <a:tcP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63777941"/>
                  </a:ext>
                </a:extLst>
              </a:tr>
              <a:tr h="281882">
                <a:tc>
                  <a:txBody>
                    <a:bodyPr/>
                    <a:lstStyle/>
                    <a:p>
                      <a:endParaRPr lang="en-US" sz="1200"/>
                    </a:p>
                  </a:txBody>
                  <a:tcP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77931769"/>
                  </a:ext>
                </a:extLst>
              </a:tr>
              <a:tr h="281882">
                <a:tc>
                  <a:txBody>
                    <a:bodyPr/>
                    <a:lstStyle/>
                    <a:p>
                      <a:endParaRPr lang="en-US" sz="12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806103169"/>
                  </a:ext>
                </a:extLst>
              </a:tr>
              <a:tr h="281882">
                <a:tc>
                  <a:txBody>
                    <a:bodyPr/>
                    <a:lstStyle/>
                    <a:p>
                      <a:endParaRPr lang="en-US" sz="12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255742650"/>
                  </a:ext>
                </a:extLst>
              </a:tr>
              <a:tr h="281882">
                <a:tc>
                  <a:txBody>
                    <a:bodyPr/>
                    <a:lstStyle/>
                    <a:p>
                      <a:endParaRPr lang="en-US" sz="1200"/>
                    </a:p>
                  </a:txBody>
                  <a:tcP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5332907"/>
                  </a:ext>
                </a:extLst>
              </a:tr>
            </a:tbl>
          </a:graphicData>
        </a:graphic>
      </p:graphicFrame>
      <p:sp>
        <p:nvSpPr>
          <p:cNvPr id="4" name="Text Placeholder 2">
            <a:extLst>
              <a:ext uri="{FF2B5EF4-FFF2-40B4-BE49-F238E27FC236}">
                <a16:creationId xmlns:a16="http://schemas.microsoft.com/office/drawing/2014/main" id="{E30371A0-7846-A091-1118-78C8F2C87C90}"/>
              </a:ext>
            </a:extLst>
          </p:cNvPr>
          <p:cNvSpPr>
            <a:spLocks noGrp="1"/>
          </p:cNvSpPr>
          <p:nvPr>
            <p:ph type="body" sz="quarter" idx="11" hasCustomPrompt="1"/>
          </p:nvPr>
        </p:nvSpPr>
        <p:spPr>
          <a:xfrm>
            <a:off x="2808761"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5" name="Text Placeholder 2">
            <a:extLst>
              <a:ext uri="{FF2B5EF4-FFF2-40B4-BE49-F238E27FC236}">
                <a16:creationId xmlns:a16="http://schemas.microsoft.com/office/drawing/2014/main" id="{503058D4-FBEC-BDE7-E656-3D55DEFFC452}"/>
              </a:ext>
            </a:extLst>
          </p:cNvPr>
          <p:cNvSpPr>
            <a:spLocks noGrp="1"/>
          </p:cNvSpPr>
          <p:nvPr>
            <p:ph type="body" sz="quarter" idx="70" hasCustomPrompt="1"/>
          </p:nvPr>
        </p:nvSpPr>
        <p:spPr>
          <a:xfrm>
            <a:off x="10737293"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6" name="Text Placeholder 2">
            <a:extLst>
              <a:ext uri="{FF2B5EF4-FFF2-40B4-BE49-F238E27FC236}">
                <a16:creationId xmlns:a16="http://schemas.microsoft.com/office/drawing/2014/main" id="{DA1FAE31-66D1-A331-C2EE-51720D32716C}"/>
              </a:ext>
            </a:extLst>
          </p:cNvPr>
          <p:cNvSpPr>
            <a:spLocks noGrp="1"/>
          </p:cNvSpPr>
          <p:nvPr>
            <p:ph type="body" sz="quarter" idx="71" hasCustomPrompt="1"/>
          </p:nvPr>
        </p:nvSpPr>
        <p:spPr>
          <a:xfrm>
            <a:off x="3941408"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7" name="Text Placeholder 2">
            <a:extLst>
              <a:ext uri="{FF2B5EF4-FFF2-40B4-BE49-F238E27FC236}">
                <a16:creationId xmlns:a16="http://schemas.microsoft.com/office/drawing/2014/main" id="{1907482E-CB44-EBD0-1919-C5F2768D9572}"/>
              </a:ext>
            </a:extLst>
          </p:cNvPr>
          <p:cNvSpPr>
            <a:spLocks noGrp="1"/>
          </p:cNvSpPr>
          <p:nvPr>
            <p:ph type="body" sz="quarter" idx="72" hasCustomPrompt="1"/>
          </p:nvPr>
        </p:nvSpPr>
        <p:spPr>
          <a:xfrm>
            <a:off x="5074055"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8" name="Text Placeholder 2">
            <a:extLst>
              <a:ext uri="{FF2B5EF4-FFF2-40B4-BE49-F238E27FC236}">
                <a16:creationId xmlns:a16="http://schemas.microsoft.com/office/drawing/2014/main" id="{587A6B3F-105B-3F14-98C7-5E6CA10A8A1F}"/>
              </a:ext>
            </a:extLst>
          </p:cNvPr>
          <p:cNvSpPr>
            <a:spLocks noGrp="1"/>
          </p:cNvSpPr>
          <p:nvPr>
            <p:ph type="body" sz="quarter" idx="73" hasCustomPrompt="1"/>
          </p:nvPr>
        </p:nvSpPr>
        <p:spPr>
          <a:xfrm>
            <a:off x="6206702"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9" name="Text Placeholder 2">
            <a:extLst>
              <a:ext uri="{FF2B5EF4-FFF2-40B4-BE49-F238E27FC236}">
                <a16:creationId xmlns:a16="http://schemas.microsoft.com/office/drawing/2014/main" id="{D6C10E65-3504-78E6-A354-DEFF6A78E230}"/>
              </a:ext>
            </a:extLst>
          </p:cNvPr>
          <p:cNvSpPr>
            <a:spLocks noGrp="1"/>
          </p:cNvSpPr>
          <p:nvPr>
            <p:ph type="body" sz="quarter" idx="74" hasCustomPrompt="1"/>
          </p:nvPr>
        </p:nvSpPr>
        <p:spPr>
          <a:xfrm>
            <a:off x="7339349"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0" name="Text Placeholder 2">
            <a:extLst>
              <a:ext uri="{FF2B5EF4-FFF2-40B4-BE49-F238E27FC236}">
                <a16:creationId xmlns:a16="http://schemas.microsoft.com/office/drawing/2014/main" id="{DDC1A87C-C07E-6C48-72EC-00E04A576253}"/>
              </a:ext>
            </a:extLst>
          </p:cNvPr>
          <p:cNvSpPr>
            <a:spLocks noGrp="1"/>
          </p:cNvSpPr>
          <p:nvPr>
            <p:ph type="body" sz="quarter" idx="75" hasCustomPrompt="1"/>
          </p:nvPr>
        </p:nvSpPr>
        <p:spPr>
          <a:xfrm>
            <a:off x="8471996"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1" name="Text Placeholder 2">
            <a:extLst>
              <a:ext uri="{FF2B5EF4-FFF2-40B4-BE49-F238E27FC236}">
                <a16:creationId xmlns:a16="http://schemas.microsoft.com/office/drawing/2014/main" id="{6A8DABA3-1F41-C0AB-0035-A9EDAE93C2F6}"/>
              </a:ext>
            </a:extLst>
          </p:cNvPr>
          <p:cNvSpPr>
            <a:spLocks noGrp="1"/>
          </p:cNvSpPr>
          <p:nvPr>
            <p:ph type="body" sz="quarter" idx="76" hasCustomPrompt="1"/>
          </p:nvPr>
        </p:nvSpPr>
        <p:spPr>
          <a:xfrm>
            <a:off x="9604643"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2" name="Freeform: Shape 11">
            <a:extLst>
              <a:ext uri="{FF2B5EF4-FFF2-40B4-BE49-F238E27FC236}">
                <a16:creationId xmlns:a16="http://schemas.microsoft.com/office/drawing/2014/main" id="{E1BEB233-F650-A1EB-9409-08899CC1CAC6}"/>
              </a:ext>
            </a:extLst>
          </p:cNvPr>
          <p:cNvSpPr/>
          <p:nvPr userDrawn="1"/>
        </p:nvSpPr>
        <p:spPr>
          <a:xfrm>
            <a:off x="3132116"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8439D5-3A8F-CCCA-2799-62949905205C}"/>
              </a:ext>
            </a:extLst>
          </p:cNvPr>
          <p:cNvSpPr/>
          <p:nvPr userDrawn="1"/>
        </p:nvSpPr>
        <p:spPr>
          <a:xfrm>
            <a:off x="4264763"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09E29B4-CF42-F909-9F0E-F1966B700F47}"/>
              </a:ext>
            </a:extLst>
          </p:cNvPr>
          <p:cNvSpPr/>
          <p:nvPr userDrawn="1"/>
        </p:nvSpPr>
        <p:spPr>
          <a:xfrm>
            <a:off x="5397410"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F90E9B7-B0AA-8FF7-4BDB-9B9D302CB1EF}"/>
              </a:ext>
            </a:extLst>
          </p:cNvPr>
          <p:cNvSpPr/>
          <p:nvPr userDrawn="1"/>
        </p:nvSpPr>
        <p:spPr>
          <a:xfrm>
            <a:off x="6530057"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B8BA8B2-9FFA-61AF-6FFA-57643628F699}"/>
              </a:ext>
            </a:extLst>
          </p:cNvPr>
          <p:cNvSpPr/>
          <p:nvPr userDrawn="1"/>
        </p:nvSpPr>
        <p:spPr>
          <a:xfrm>
            <a:off x="7662704"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43A1E6B-1C5C-A8F4-B519-8FA2461EC862}"/>
              </a:ext>
            </a:extLst>
          </p:cNvPr>
          <p:cNvSpPr/>
          <p:nvPr userDrawn="1"/>
        </p:nvSpPr>
        <p:spPr>
          <a:xfrm>
            <a:off x="8795351"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0B3B2DB-4BDF-4B54-8D41-241B761B285A}"/>
              </a:ext>
            </a:extLst>
          </p:cNvPr>
          <p:cNvSpPr/>
          <p:nvPr userDrawn="1"/>
        </p:nvSpPr>
        <p:spPr>
          <a:xfrm>
            <a:off x="9927998"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281863D-F5F1-30D6-3A2E-F16C9D46894D}"/>
              </a:ext>
            </a:extLst>
          </p:cNvPr>
          <p:cNvSpPr/>
          <p:nvPr userDrawn="1"/>
        </p:nvSpPr>
        <p:spPr>
          <a:xfrm>
            <a:off x="11060648"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graphicFrame>
        <p:nvGraphicFramePr>
          <p:cNvPr id="20" name="Table 4">
            <a:extLst>
              <a:ext uri="{FF2B5EF4-FFF2-40B4-BE49-F238E27FC236}">
                <a16:creationId xmlns:a16="http://schemas.microsoft.com/office/drawing/2014/main" id="{77ABFE18-52D2-1C0A-08BE-CBA90A424EEA}"/>
              </a:ext>
            </a:extLst>
          </p:cNvPr>
          <p:cNvGraphicFramePr>
            <a:graphicFrameLocks noGrp="1"/>
          </p:cNvGraphicFramePr>
          <p:nvPr userDrawn="1">
            <p:extLst>
              <p:ext uri="{D42A27DB-BD31-4B8C-83A1-F6EECF244321}">
                <p14:modId xmlns:p14="http://schemas.microsoft.com/office/powerpoint/2010/main" val="535527214"/>
              </p:ext>
            </p:extLst>
          </p:nvPr>
        </p:nvGraphicFramePr>
        <p:xfrm>
          <a:off x="495298" y="2895600"/>
          <a:ext cx="11201403" cy="2926080"/>
        </p:xfrm>
        <a:graphic>
          <a:graphicData uri="http://schemas.openxmlformats.org/drawingml/2006/table">
            <a:tbl>
              <a:tblPr firstRow="1" bandRow="1">
                <a:tableStyleId>{2D5ABB26-0587-4C30-8999-92F81FD0307C}</a:tableStyleId>
              </a:tblPr>
              <a:tblGrid>
                <a:gridCol w="3733801">
                  <a:extLst>
                    <a:ext uri="{9D8B030D-6E8A-4147-A177-3AD203B41FA5}">
                      <a16:colId xmlns:a16="http://schemas.microsoft.com/office/drawing/2014/main" val="985120907"/>
                    </a:ext>
                  </a:extLst>
                </a:gridCol>
                <a:gridCol w="3733801">
                  <a:extLst>
                    <a:ext uri="{9D8B030D-6E8A-4147-A177-3AD203B41FA5}">
                      <a16:colId xmlns:a16="http://schemas.microsoft.com/office/drawing/2014/main" val="2077023006"/>
                    </a:ext>
                  </a:extLst>
                </a:gridCol>
                <a:gridCol w="3733801">
                  <a:extLst>
                    <a:ext uri="{9D8B030D-6E8A-4147-A177-3AD203B41FA5}">
                      <a16:colId xmlns:a16="http://schemas.microsoft.com/office/drawing/2014/main" val="4277424829"/>
                    </a:ext>
                  </a:extLst>
                </a:gridCol>
              </a:tblGrid>
              <a:tr h="365760">
                <a:tc>
                  <a:txBody>
                    <a:bodyPr/>
                    <a:lstStyle/>
                    <a:p>
                      <a:pPr algn="ctr"/>
                      <a:r>
                        <a:rPr lang="en-US" sz="1200">
                          <a:solidFill>
                            <a:schemeClr val="accent1"/>
                          </a:solidFill>
                          <a:latin typeface="+mj-lt"/>
                        </a:rPr>
                        <a:t>RECENT ACCOMPLISHMENTS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200">
                          <a:solidFill>
                            <a:schemeClr val="accent1"/>
                          </a:solidFill>
                          <a:latin typeface="+mj-lt"/>
                        </a:rPr>
                        <a:t>NEXT STEPS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200">
                          <a:solidFill>
                            <a:schemeClr val="accent1"/>
                          </a:solidFill>
                          <a:latin typeface="+mj-lt"/>
                        </a:rPr>
                        <a:t>PROJECT MILESTONES</a:t>
                      </a: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719698917"/>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rowSpan="3">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r h="365760">
                <a:tc>
                  <a:txBody>
                    <a:bodyPr/>
                    <a:lstStyle/>
                    <a:p>
                      <a:pPr algn="ctr"/>
                      <a:r>
                        <a:rPr lang="en-US" sz="1200">
                          <a:solidFill>
                            <a:schemeClr val="accent1"/>
                          </a:solidFill>
                          <a:latin typeface="+mj-lt"/>
                        </a:rPr>
                        <a:t>UPCOMING MEETINGS</a:t>
                      </a:r>
                    </a:p>
                  </a:txBody>
                  <a:tcPr anchor="ctr">
                    <a:lnB w="12700" cap="flat" cmpd="sng" algn="ctr">
                      <a:solidFill>
                        <a:schemeClr val="accent3"/>
                      </a:solidFill>
                      <a:prstDash val="solid"/>
                      <a:round/>
                      <a:headEnd type="none" w="med" len="med"/>
                      <a:tailEnd type="none" w="med" len="med"/>
                    </a:lnB>
                  </a:tcPr>
                </a:tc>
                <a:tc>
                  <a:txBody>
                    <a:bodyPr/>
                    <a:lstStyle/>
                    <a:p>
                      <a:pPr algn="ctr"/>
                      <a:r>
                        <a:rPr lang="en-US" sz="1200">
                          <a:solidFill>
                            <a:schemeClr val="accent1"/>
                          </a:solidFill>
                          <a:latin typeface="+mj-lt"/>
                        </a:rPr>
                        <a:t>DISCUSSION TOPICS / POTENTIAL RISKS</a:t>
                      </a:r>
                    </a:p>
                  </a:txBody>
                  <a:tcPr anchor="ctr">
                    <a:lnR w="12700" cap="flat" cmpd="sng" algn="ctr">
                      <a:solidFill>
                        <a:schemeClr val="bg1"/>
                      </a:solidFill>
                      <a:prstDash val="solid"/>
                      <a:round/>
                      <a:headEnd type="none" w="med" len="med"/>
                      <a:tailEnd type="none" w="med" len="med"/>
                    </a:lnR>
                    <a:lnB w="12700" cap="flat" cmpd="sng" algn="ctr">
                      <a:solidFill>
                        <a:schemeClr val="accent3"/>
                      </a:solidFill>
                      <a:prstDash val="solid"/>
                      <a:round/>
                      <a:headEnd type="none" w="med" len="med"/>
                      <a:tailEnd type="none" w="med" len="med"/>
                    </a:lnB>
                  </a:tcPr>
                </a:tc>
                <a:tc vMerge="1">
                  <a:txBody>
                    <a:bodyPr/>
                    <a:lstStyle/>
                    <a:p>
                      <a:pPr algn="ctr"/>
                      <a:endParaRPr lang="en-US" sz="1400">
                        <a:solidFill>
                          <a:schemeClr val="accent1"/>
                        </a:solidFill>
                        <a:latin typeface="+mj-lt"/>
                      </a:endParaRP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10143899"/>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pPr algn="ctr"/>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vMerge="1">
                  <a:txBody>
                    <a:bodyPr/>
                    <a:lstStyle/>
                    <a:p>
                      <a:pPr algn="ctr"/>
                      <a:endParaRPr lang="en-US" sz="1200"/>
                    </a:p>
                  </a:txBody>
                  <a:tcPr anchor="ctr">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831140388"/>
                  </a:ext>
                </a:extLst>
              </a:tr>
            </a:tbl>
          </a:graphicData>
        </a:graphic>
      </p:graphicFrame>
      <p:sp>
        <p:nvSpPr>
          <p:cNvPr id="21" name="Text Placeholder 5">
            <a:extLst>
              <a:ext uri="{FF2B5EF4-FFF2-40B4-BE49-F238E27FC236}">
                <a16:creationId xmlns:a16="http://schemas.microsoft.com/office/drawing/2014/main" id="{400091E3-4DFB-83BA-9647-26A08552A166}"/>
              </a:ext>
            </a:extLst>
          </p:cNvPr>
          <p:cNvSpPr>
            <a:spLocks noGrp="1"/>
          </p:cNvSpPr>
          <p:nvPr>
            <p:ph type="body" sz="quarter" idx="61" hasCustomPrompt="1"/>
          </p:nvPr>
        </p:nvSpPr>
        <p:spPr>
          <a:xfrm>
            <a:off x="591498"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22" name="Text Placeholder 5">
            <a:extLst>
              <a:ext uri="{FF2B5EF4-FFF2-40B4-BE49-F238E27FC236}">
                <a16:creationId xmlns:a16="http://schemas.microsoft.com/office/drawing/2014/main" id="{F99423F6-220A-9251-1B87-3077D695A044}"/>
              </a:ext>
            </a:extLst>
          </p:cNvPr>
          <p:cNvSpPr>
            <a:spLocks noGrp="1"/>
          </p:cNvSpPr>
          <p:nvPr>
            <p:ph type="body" sz="quarter" idx="62" hasCustomPrompt="1"/>
          </p:nvPr>
        </p:nvSpPr>
        <p:spPr>
          <a:xfrm>
            <a:off x="4324823"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23" name="Text Placeholder 5">
            <a:extLst>
              <a:ext uri="{FF2B5EF4-FFF2-40B4-BE49-F238E27FC236}">
                <a16:creationId xmlns:a16="http://schemas.microsoft.com/office/drawing/2014/main" id="{A90CA936-2DCB-E781-C1DE-EC9338E75002}"/>
              </a:ext>
            </a:extLst>
          </p:cNvPr>
          <p:cNvSpPr>
            <a:spLocks noGrp="1"/>
          </p:cNvSpPr>
          <p:nvPr>
            <p:ph type="body" sz="quarter" idx="63" hasCustomPrompt="1"/>
          </p:nvPr>
        </p:nvSpPr>
        <p:spPr>
          <a:xfrm>
            <a:off x="591498"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Upcoming Meetings</a:t>
            </a:r>
          </a:p>
        </p:txBody>
      </p:sp>
      <p:sp>
        <p:nvSpPr>
          <p:cNvPr id="24" name="Text Placeholder 5">
            <a:extLst>
              <a:ext uri="{FF2B5EF4-FFF2-40B4-BE49-F238E27FC236}">
                <a16:creationId xmlns:a16="http://schemas.microsoft.com/office/drawing/2014/main" id="{BBB9B86B-B951-9373-4A21-4030C60B5C9C}"/>
              </a:ext>
            </a:extLst>
          </p:cNvPr>
          <p:cNvSpPr>
            <a:spLocks noGrp="1"/>
          </p:cNvSpPr>
          <p:nvPr>
            <p:ph type="body" sz="quarter" idx="64" hasCustomPrompt="1"/>
          </p:nvPr>
        </p:nvSpPr>
        <p:spPr>
          <a:xfrm>
            <a:off x="4324823"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Topic / Risk</a:t>
            </a:r>
          </a:p>
        </p:txBody>
      </p:sp>
      <p:sp>
        <p:nvSpPr>
          <p:cNvPr id="25" name="Text Placeholder 5">
            <a:extLst>
              <a:ext uri="{FF2B5EF4-FFF2-40B4-BE49-F238E27FC236}">
                <a16:creationId xmlns:a16="http://schemas.microsoft.com/office/drawing/2014/main" id="{EFEDE620-7168-435D-0B84-404623564E8B}"/>
              </a:ext>
            </a:extLst>
          </p:cNvPr>
          <p:cNvSpPr>
            <a:spLocks noGrp="1"/>
          </p:cNvSpPr>
          <p:nvPr>
            <p:ph type="body" sz="quarter" idx="65" hasCustomPrompt="1"/>
          </p:nvPr>
        </p:nvSpPr>
        <p:spPr>
          <a:xfrm>
            <a:off x="8058148" y="3338512"/>
            <a:ext cx="3542352"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Milestones</a:t>
            </a:r>
          </a:p>
        </p:txBody>
      </p:sp>
      <p:sp>
        <p:nvSpPr>
          <p:cNvPr id="26" name="Text Placeholder 2">
            <a:extLst>
              <a:ext uri="{FF2B5EF4-FFF2-40B4-BE49-F238E27FC236}">
                <a16:creationId xmlns:a16="http://schemas.microsoft.com/office/drawing/2014/main" id="{3EFC74F1-2869-1CC8-C1D9-54EF7A5BA27B}"/>
              </a:ext>
            </a:extLst>
          </p:cNvPr>
          <p:cNvSpPr>
            <a:spLocks noGrp="1"/>
          </p:cNvSpPr>
          <p:nvPr>
            <p:ph type="body" sz="quarter" idx="66" hasCustomPrompt="1"/>
          </p:nvPr>
        </p:nvSpPr>
        <p:spPr>
          <a:xfrm>
            <a:off x="591497" y="1697719"/>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1</a:t>
            </a:r>
          </a:p>
        </p:txBody>
      </p:sp>
      <p:sp>
        <p:nvSpPr>
          <p:cNvPr id="27" name="Text Placeholder 2">
            <a:extLst>
              <a:ext uri="{FF2B5EF4-FFF2-40B4-BE49-F238E27FC236}">
                <a16:creationId xmlns:a16="http://schemas.microsoft.com/office/drawing/2014/main" id="{B7C8AB38-A53B-52CA-ED34-CB3798BC3484}"/>
              </a:ext>
            </a:extLst>
          </p:cNvPr>
          <p:cNvSpPr>
            <a:spLocks noGrp="1"/>
          </p:cNvSpPr>
          <p:nvPr>
            <p:ph type="body" sz="quarter" idx="67" hasCustomPrompt="1"/>
          </p:nvPr>
        </p:nvSpPr>
        <p:spPr>
          <a:xfrm>
            <a:off x="591497" y="1981125"/>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2</a:t>
            </a:r>
          </a:p>
        </p:txBody>
      </p:sp>
      <p:sp>
        <p:nvSpPr>
          <p:cNvPr id="28" name="Text Placeholder 2">
            <a:extLst>
              <a:ext uri="{FF2B5EF4-FFF2-40B4-BE49-F238E27FC236}">
                <a16:creationId xmlns:a16="http://schemas.microsoft.com/office/drawing/2014/main" id="{3C6CD229-3F03-4B4B-6CD5-ADC288A28B4F}"/>
              </a:ext>
            </a:extLst>
          </p:cNvPr>
          <p:cNvSpPr>
            <a:spLocks noGrp="1"/>
          </p:cNvSpPr>
          <p:nvPr>
            <p:ph type="body" sz="quarter" idx="68" hasCustomPrompt="1"/>
          </p:nvPr>
        </p:nvSpPr>
        <p:spPr>
          <a:xfrm>
            <a:off x="591497" y="2264531"/>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3</a:t>
            </a:r>
          </a:p>
        </p:txBody>
      </p:sp>
      <p:sp>
        <p:nvSpPr>
          <p:cNvPr id="29" name="Text Placeholder 2">
            <a:extLst>
              <a:ext uri="{FF2B5EF4-FFF2-40B4-BE49-F238E27FC236}">
                <a16:creationId xmlns:a16="http://schemas.microsoft.com/office/drawing/2014/main" id="{E4A1239C-9FC3-58AB-CF71-6656591DF7B6}"/>
              </a:ext>
            </a:extLst>
          </p:cNvPr>
          <p:cNvSpPr>
            <a:spLocks noGrp="1"/>
          </p:cNvSpPr>
          <p:nvPr>
            <p:ph type="body" sz="quarter" idx="69" hasCustomPrompt="1"/>
          </p:nvPr>
        </p:nvSpPr>
        <p:spPr>
          <a:xfrm>
            <a:off x="591497" y="2547938"/>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4</a:t>
            </a:r>
          </a:p>
        </p:txBody>
      </p:sp>
    </p:spTree>
    <p:extLst>
      <p:ext uri="{BB962C8B-B14F-4D97-AF65-F5344CB8AC3E}">
        <p14:creationId xmlns:p14="http://schemas.microsoft.com/office/powerpoint/2010/main" val="2829121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 Project Statu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C246-8139-A495-BEF8-1CFB5BE4A5E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B35B20C5-C807-4587-3744-0B016BFC2777}"/>
              </a:ext>
            </a:extLst>
          </p:cNvPr>
          <p:cNvSpPr>
            <a:spLocks noGrp="1"/>
          </p:cNvSpPr>
          <p:nvPr>
            <p:ph type="body" sz="quarter" idx="14" hasCustomPrompt="1"/>
          </p:nvPr>
        </p:nvSpPr>
        <p:spPr>
          <a:xfrm>
            <a:off x="7279160" y="2088565"/>
            <a:ext cx="4319115"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02</a:t>
            </a:r>
          </a:p>
        </p:txBody>
      </p:sp>
      <p:sp>
        <p:nvSpPr>
          <p:cNvPr id="4" name="Text Placeholder 2">
            <a:extLst>
              <a:ext uri="{FF2B5EF4-FFF2-40B4-BE49-F238E27FC236}">
                <a16:creationId xmlns:a16="http://schemas.microsoft.com/office/drawing/2014/main" id="{13D87029-E2CA-874D-C103-EEA716C01760}"/>
              </a:ext>
            </a:extLst>
          </p:cNvPr>
          <p:cNvSpPr>
            <a:spLocks noGrp="1"/>
          </p:cNvSpPr>
          <p:nvPr>
            <p:ph type="body" sz="quarter" idx="11" hasCustomPrompt="1"/>
          </p:nvPr>
        </p:nvSpPr>
        <p:spPr>
          <a:xfrm>
            <a:off x="2821461" y="2088565"/>
            <a:ext cx="4313054"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01</a:t>
            </a:r>
          </a:p>
        </p:txBody>
      </p:sp>
      <p:graphicFrame>
        <p:nvGraphicFramePr>
          <p:cNvPr id="5" name="Table 2">
            <a:extLst>
              <a:ext uri="{FF2B5EF4-FFF2-40B4-BE49-F238E27FC236}">
                <a16:creationId xmlns:a16="http://schemas.microsoft.com/office/drawing/2014/main" id="{13DB9971-5AC4-652A-D348-7CE4B337BDCE}"/>
              </a:ext>
            </a:extLst>
          </p:cNvPr>
          <p:cNvGraphicFramePr>
            <a:graphicFrameLocks noGrp="1"/>
          </p:cNvGraphicFramePr>
          <p:nvPr userDrawn="1">
            <p:extLst>
              <p:ext uri="{D42A27DB-BD31-4B8C-83A1-F6EECF244321}">
                <p14:modId xmlns:p14="http://schemas.microsoft.com/office/powerpoint/2010/main" val="1742264678"/>
              </p:ext>
            </p:extLst>
          </p:nvPr>
        </p:nvGraphicFramePr>
        <p:xfrm>
          <a:off x="495301" y="2733901"/>
          <a:ext cx="11201400" cy="3095398"/>
        </p:xfrm>
        <a:graphic>
          <a:graphicData uri="http://schemas.openxmlformats.org/drawingml/2006/table">
            <a:tbl>
              <a:tblPr firstRow="1" bandRow="1">
                <a:tableStyleId>{2D5ABB26-0587-4C30-8999-92F81FD0307C}</a:tableStyleId>
              </a:tblPr>
              <a:tblGrid>
                <a:gridCol w="2269928">
                  <a:extLst>
                    <a:ext uri="{9D8B030D-6E8A-4147-A177-3AD203B41FA5}">
                      <a16:colId xmlns:a16="http://schemas.microsoft.com/office/drawing/2014/main" val="3122404426"/>
                    </a:ext>
                  </a:extLst>
                </a:gridCol>
                <a:gridCol w="4465736">
                  <a:extLst>
                    <a:ext uri="{9D8B030D-6E8A-4147-A177-3AD203B41FA5}">
                      <a16:colId xmlns:a16="http://schemas.microsoft.com/office/drawing/2014/main" val="1871662844"/>
                    </a:ext>
                  </a:extLst>
                </a:gridCol>
                <a:gridCol w="4465736">
                  <a:extLst>
                    <a:ext uri="{9D8B030D-6E8A-4147-A177-3AD203B41FA5}">
                      <a16:colId xmlns:a16="http://schemas.microsoft.com/office/drawing/2014/main" val="4220609865"/>
                    </a:ext>
                  </a:extLst>
                </a:gridCol>
              </a:tblGrid>
              <a:tr h="772662">
                <a:tc>
                  <a:txBody>
                    <a:bodyPr/>
                    <a:lstStyle/>
                    <a:p>
                      <a:r>
                        <a:rPr lang="en-US" sz="1200" b="0">
                          <a:solidFill>
                            <a:schemeClr val="accent1"/>
                          </a:solidFill>
                          <a:latin typeface="+mj-lt"/>
                        </a:rPr>
                        <a:t>STATUS</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83044009"/>
                  </a:ext>
                </a:extLst>
              </a:tr>
              <a:tr h="777412">
                <a:tc>
                  <a:txBody>
                    <a:bodyPr/>
                    <a:lstStyle/>
                    <a:p>
                      <a:r>
                        <a:rPr lang="en-US" sz="1200" b="0">
                          <a:solidFill>
                            <a:schemeClr val="bg1"/>
                          </a:solidFill>
                          <a:latin typeface="+mj-lt"/>
                        </a:rPr>
                        <a:t>RECENT ACCOMPLISHMENTS</a:t>
                      </a:r>
                    </a:p>
                  </a:txBody>
                  <a:tcPr anchor="ct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299881452"/>
                  </a:ext>
                </a:extLst>
              </a:tr>
              <a:tr h="772662">
                <a:tc>
                  <a:txBody>
                    <a:bodyPr/>
                    <a:lstStyle/>
                    <a:p>
                      <a:r>
                        <a:rPr lang="en-US" sz="1200" b="0">
                          <a:solidFill>
                            <a:schemeClr val="bg1"/>
                          </a:solidFill>
                          <a:latin typeface="+mj-lt"/>
                        </a:rPr>
                        <a:t>NEXT STEPS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328244144"/>
                  </a:ext>
                </a:extLst>
              </a:tr>
              <a:tr h="772662">
                <a:tc>
                  <a:txBody>
                    <a:bodyPr/>
                    <a:lstStyle/>
                    <a:p>
                      <a:r>
                        <a:rPr lang="en-US" sz="1200" b="0">
                          <a:solidFill>
                            <a:schemeClr val="bg1"/>
                          </a:solidFill>
                          <a:latin typeface="+mj-lt"/>
                        </a:rPr>
                        <a:t>PROJECT RISKS</a:t>
                      </a: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260710807"/>
                  </a:ext>
                </a:extLst>
              </a:tr>
            </a:tbl>
          </a:graphicData>
        </a:graphic>
      </p:graphicFrame>
      <p:sp>
        <p:nvSpPr>
          <p:cNvPr id="6" name="Freeform: Shape 5">
            <a:extLst>
              <a:ext uri="{FF2B5EF4-FFF2-40B4-BE49-F238E27FC236}">
                <a16:creationId xmlns:a16="http://schemas.microsoft.com/office/drawing/2014/main" id="{3BD68644-EAFE-392E-D214-C4644384861E}"/>
              </a:ext>
            </a:extLst>
          </p:cNvPr>
          <p:cNvSpPr/>
          <p:nvPr userDrawn="1"/>
        </p:nvSpPr>
        <p:spPr>
          <a:xfrm>
            <a:off x="281675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7" name="Line 153">
            <a:extLst>
              <a:ext uri="{FF2B5EF4-FFF2-40B4-BE49-F238E27FC236}">
                <a16:creationId xmlns:a16="http://schemas.microsoft.com/office/drawing/2014/main" id="{DEF2B590-5C52-17A8-BEF9-4AC5B5E9C189}"/>
              </a:ext>
            </a:extLst>
          </p:cNvPr>
          <p:cNvSpPr>
            <a:spLocks noChangeShapeType="1"/>
          </p:cNvSpPr>
          <p:nvPr userDrawn="1"/>
        </p:nvSpPr>
        <p:spPr bwMode="auto">
          <a:xfrm rot="5400000" flipV="1">
            <a:off x="4977988" y="-204618"/>
            <a:ext cx="0" cy="4313054"/>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8" name="Text Placeholder 2">
            <a:extLst>
              <a:ext uri="{FF2B5EF4-FFF2-40B4-BE49-F238E27FC236}">
                <a16:creationId xmlns:a16="http://schemas.microsoft.com/office/drawing/2014/main" id="{76DF729F-DEC8-C336-3CE6-629666AD72E3}"/>
              </a:ext>
            </a:extLst>
          </p:cNvPr>
          <p:cNvSpPr>
            <a:spLocks noGrp="1"/>
          </p:cNvSpPr>
          <p:nvPr>
            <p:ph type="body" sz="quarter" idx="66" hasCustomPrompt="1"/>
          </p:nvPr>
        </p:nvSpPr>
        <p:spPr>
          <a:xfrm>
            <a:off x="2821461" y="1532045"/>
            <a:ext cx="4313054"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9" name="Text Placeholder 2">
            <a:extLst>
              <a:ext uri="{FF2B5EF4-FFF2-40B4-BE49-F238E27FC236}">
                <a16:creationId xmlns:a16="http://schemas.microsoft.com/office/drawing/2014/main" id="{BDF0C9EA-BF47-312A-51FF-840EA6CA32AF}"/>
              </a:ext>
            </a:extLst>
          </p:cNvPr>
          <p:cNvSpPr>
            <a:spLocks noGrp="1"/>
          </p:cNvSpPr>
          <p:nvPr>
            <p:ph type="body" sz="quarter" idx="69" hasCustomPrompt="1"/>
          </p:nvPr>
        </p:nvSpPr>
        <p:spPr>
          <a:xfrm>
            <a:off x="7279160" y="1532045"/>
            <a:ext cx="4319115"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0" name="Line 153">
            <a:extLst>
              <a:ext uri="{FF2B5EF4-FFF2-40B4-BE49-F238E27FC236}">
                <a16:creationId xmlns:a16="http://schemas.microsoft.com/office/drawing/2014/main" id="{A341A4C0-DFC7-7723-D6FB-639C4B453427}"/>
              </a:ext>
            </a:extLst>
          </p:cNvPr>
          <p:cNvSpPr>
            <a:spLocks noChangeShapeType="1"/>
          </p:cNvSpPr>
          <p:nvPr userDrawn="1"/>
        </p:nvSpPr>
        <p:spPr bwMode="auto">
          <a:xfrm rot="5400000" flipV="1">
            <a:off x="9438719" y="-207649"/>
            <a:ext cx="0" cy="4319116"/>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11" name="Text Placeholder 5">
            <a:extLst>
              <a:ext uri="{FF2B5EF4-FFF2-40B4-BE49-F238E27FC236}">
                <a16:creationId xmlns:a16="http://schemas.microsoft.com/office/drawing/2014/main" id="{E828047A-6AF8-197F-306C-9F42F6F08525}"/>
              </a:ext>
            </a:extLst>
          </p:cNvPr>
          <p:cNvSpPr>
            <a:spLocks noGrp="1"/>
          </p:cNvSpPr>
          <p:nvPr>
            <p:ph type="body" sz="quarter" idx="61" hasCustomPrompt="1"/>
          </p:nvPr>
        </p:nvSpPr>
        <p:spPr>
          <a:xfrm>
            <a:off x="2821459" y="3559175"/>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12" name="Text Placeholder 5">
            <a:extLst>
              <a:ext uri="{FF2B5EF4-FFF2-40B4-BE49-F238E27FC236}">
                <a16:creationId xmlns:a16="http://schemas.microsoft.com/office/drawing/2014/main" id="{639C17BA-24D3-B291-081C-50151CA3DC7F}"/>
              </a:ext>
            </a:extLst>
          </p:cNvPr>
          <p:cNvSpPr>
            <a:spLocks noGrp="1"/>
          </p:cNvSpPr>
          <p:nvPr>
            <p:ph type="body" sz="quarter" idx="73" hasCustomPrompt="1"/>
          </p:nvPr>
        </p:nvSpPr>
        <p:spPr>
          <a:xfrm>
            <a:off x="2821459" y="4332400"/>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13" name="Text Placeholder 5">
            <a:extLst>
              <a:ext uri="{FF2B5EF4-FFF2-40B4-BE49-F238E27FC236}">
                <a16:creationId xmlns:a16="http://schemas.microsoft.com/office/drawing/2014/main" id="{F7967CDA-B87C-0E5D-7763-2C3652DEC5AF}"/>
              </a:ext>
            </a:extLst>
          </p:cNvPr>
          <p:cNvSpPr>
            <a:spLocks noGrp="1"/>
          </p:cNvSpPr>
          <p:nvPr>
            <p:ph type="body" sz="quarter" idx="77" hasCustomPrompt="1"/>
          </p:nvPr>
        </p:nvSpPr>
        <p:spPr>
          <a:xfrm>
            <a:off x="2818430" y="5105626"/>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14" name="Text Placeholder 5">
            <a:extLst>
              <a:ext uri="{FF2B5EF4-FFF2-40B4-BE49-F238E27FC236}">
                <a16:creationId xmlns:a16="http://schemas.microsoft.com/office/drawing/2014/main" id="{16739330-ED86-9923-AFAE-2651D3DE5EE7}"/>
              </a:ext>
            </a:extLst>
          </p:cNvPr>
          <p:cNvSpPr>
            <a:spLocks noGrp="1"/>
          </p:cNvSpPr>
          <p:nvPr>
            <p:ph type="body" sz="quarter" idx="81" hasCustomPrompt="1"/>
          </p:nvPr>
        </p:nvSpPr>
        <p:spPr>
          <a:xfrm>
            <a:off x="3249665" y="2933437"/>
            <a:ext cx="3884850"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15" name="Text Placeholder 5">
            <a:extLst>
              <a:ext uri="{FF2B5EF4-FFF2-40B4-BE49-F238E27FC236}">
                <a16:creationId xmlns:a16="http://schemas.microsoft.com/office/drawing/2014/main" id="{C608FCE4-4D56-E947-3A79-B43BB3789DC7}"/>
              </a:ext>
            </a:extLst>
          </p:cNvPr>
          <p:cNvSpPr>
            <a:spLocks noGrp="1"/>
          </p:cNvSpPr>
          <p:nvPr>
            <p:ph type="body" sz="quarter" idx="84" hasCustomPrompt="1"/>
          </p:nvPr>
        </p:nvSpPr>
        <p:spPr>
          <a:xfrm>
            <a:off x="7713424" y="2933437"/>
            <a:ext cx="3884851"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16" name="Picture Placeholder 4">
            <a:extLst>
              <a:ext uri="{FF2B5EF4-FFF2-40B4-BE49-F238E27FC236}">
                <a16:creationId xmlns:a16="http://schemas.microsoft.com/office/drawing/2014/main" id="{7B651002-7B10-D1E3-E387-A4E8E0801A59}"/>
              </a:ext>
            </a:extLst>
          </p:cNvPr>
          <p:cNvSpPr>
            <a:spLocks noGrp="1"/>
          </p:cNvSpPr>
          <p:nvPr>
            <p:ph type="pic" sz="quarter" idx="85"/>
          </p:nvPr>
        </p:nvSpPr>
        <p:spPr>
          <a:xfrm>
            <a:off x="2887450" y="2996030"/>
            <a:ext cx="222500" cy="217492"/>
          </a:xfrm>
        </p:spPr>
        <p:txBody>
          <a:bodyPr>
            <a:normAutofit/>
          </a:bodyPr>
          <a:lstStyle>
            <a:lvl1pPr algn="ctr">
              <a:defRPr sz="400">
                <a:solidFill>
                  <a:schemeClr val="bg1"/>
                </a:solidFill>
              </a:defRPr>
            </a:lvl1pPr>
          </a:lstStyle>
          <a:p>
            <a:r>
              <a:rPr lang="en-US"/>
              <a:t>Click icon to add picture</a:t>
            </a:r>
          </a:p>
        </p:txBody>
      </p:sp>
      <p:sp>
        <p:nvSpPr>
          <p:cNvPr id="17" name="Text Placeholder 5">
            <a:extLst>
              <a:ext uri="{FF2B5EF4-FFF2-40B4-BE49-F238E27FC236}">
                <a16:creationId xmlns:a16="http://schemas.microsoft.com/office/drawing/2014/main" id="{B21B0D6F-AF15-1F40-BB8A-954E2B421562}"/>
              </a:ext>
            </a:extLst>
          </p:cNvPr>
          <p:cNvSpPr>
            <a:spLocks noGrp="1"/>
          </p:cNvSpPr>
          <p:nvPr>
            <p:ph type="body" sz="quarter" idx="92" hasCustomPrompt="1"/>
          </p:nvPr>
        </p:nvSpPr>
        <p:spPr>
          <a:xfrm>
            <a:off x="7279161" y="3559175"/>
            <a:ext cx="4319114"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18" name="Text Placeholder 5">
            <a:extLst>
              <a:ext uri="{FF2B5EF4-FFF2-40B4-BE49-F238E27FC236}">
                <a16:creationId xmlns:a16="http://schemas.microsoft.com/office/drawing/2014/main" id="{FE7D9C9A-346C-3915-6B27-1D07EFF501B5}"/>
              </a:ext>
            </a:extLst>
          </p:cNvPr>
          <p:cNvSpPr>
            <a:spLocks noGrp="1"/>
          </p:cNvSpPr>
          <p:nvPr>
            <p:ph type="body" sz="quarter" idx="95" hasCustomPrompt="1"/>
          </p:nvPr>
        </p:nvSpPr>
        <p:spPr>
          <a:xfrm>
            <a:off x="7279160" y="4332400"/>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19" name="Text Placeholder 5">
            <a:extLst>
              <a:ext uri="{FF2B5EF4-FFF2-40B4-BE49-F238E27FC236}">
                <a16:creationId xmlns:a16="http://schemas.microsoft.com/office/drawing/2014/main" id="{2A15EBE5-D293-262A-6717-4D7582E27AD0}"/>
              </a:ext>
            </a:extLst>
          </p:cNvPr>
          <p:cNvSpPr>
            <a:spLocks noGrp="1"/>
          </p:cNvSpPr>
          <p:nvPr>
            <p:ph type="body" sz="quarter" idx="96" hasCustomPrompt="1"/>
          </p:nvPr>
        </p:nvSpPr>
        <p:spPr>
          <a:xfrm>
            <a:off x="7279160" y="5105626"/>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20" name="Freeform: Shape 19">
            <a:extLst>
              <a:ext uri="{FF2B5EF4-FFF2-40B4-BE49-F238E27FC236}">
                <a16:creationId xmlns:a16="http://schemas.microsoft.com/office/drawing/2014/main" id="{33D978E4-2EE7-23F2-C29B-474312093C02}"/>
              </a:ext>
            </a:extLst>
          </p:cNvPr>
          <p:cNvSpPr/>
          <p:nvPr userDrawn="1"/>
        </p:nvSpPr>
        <p:spPr>
          <a:xfrm>
            <a:off x="7279160"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1" name="Picture Placeholder 4">
            <a:extLst>
              <a:ext uri="{FF2B5EF4-FFF2-40B4-BE49-F238E27FC236}">
                <a16:creationId xmlns:a16="http://schemas.microsoft.com/office/drawing/2014/main" id="{463C4980-1976-8AEA-C7EA-E7189CE0DB8F}"/>
              </a:ext>
            </a:extLst>
          </p:cNvPr>
          <p:cNvSpPr>
            <a:spLocks noGrp="1"/>
          </p:cNvSpPr>
          <p:nvPr>
            <p:ph type="pic" sz="quarter" idx="97"/>
          </p:nvPr>
        </p:nvSpPr>
        <p:spPr>
          <a:xfrm>
            <a:off x="7349857" y="2996030"/>
            <a:ext cx="222500" cy="217492"/>
          </a:xfrm>
        </p:spPr>
        <p:txBody>
          <a:bodyPr>
            <a:normAutofit/>
          </a:bodyPr>
          <a:lstStyle>
            <a:lvl1pPr algn="ctr">
              <a:defRPr sz="400">
                <a:solidFill>
                  <a:schemeClr val="bg1"/>
                </a:solidFill>
              </a:defRPr>
            </a:lvl1pPr>
          </a:lstStyle>
          <a:p>
            <a:r>
              <a:rPr lang="en-US"/>
              <a:t>Click icon to add picture</a:t>
            </a:r>
          </a:p>
        </p:txBody>
      </p:sp>
    </p:spTree>
    <p:extLst>
      <p:ext uri="{BB962C8B-B14F-4D97-AF65-F5344CB8AC3E}">
        <p14:creationId xmlns:p14="http://schemas.microsoft.com/office/powerpoint/2010/main" val="3751268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 Project Statu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C246-8139-A495-BEF8-1CFB5BE4A5E4}"/>
              </a:ext>
            </a:extLst>
          </p:cNvPr>
          <p:cNvSpPr>
            <a:spLocks noGrp="1"/>
          </p:cNvSpPr>
          <p:nvPr>
            <p:ph type="title"/>
          </p:nvPr>
        </p:nvSpPr>
        <p:spPr/>
        <p:txBody>
          <a:bodyPr/>
          <a:lstStyle/>
          <a:p>
            <a:r>
              <a:rPr lang="en-US"/>
              <a:t>Click to edit Master title style</a:t>
            </a:r>
          </a:p>
        </p:txBody>
      </p:sp>
      <p:sp>
        <p:nvSpPr>
          <p:cNvPr id="22" name="Text Placeholder 2">
            <a:extLst>
              <a:ext uri="{FF2B5EF4-FFF2-40B4-BE49-F238E27FC236}">
                <a16:creationId xmlns:a16="http://schemas.microsoft.com/office/drawing/2014/main" id="{48FDCE62-EBE0-A74A-DC52-CF036C2119D5}"/>
              </a:ext>
            </a:extLst>
          </p:cNvPr>
          <p:cNvSpPr>
            <a:spLocks noGrp="1"/>
          </p:cNvSpPr>
          <p:nvPr>
            <p:ph type="body" sz="quarter" idx="11" hasCustomPrompt="1"/>
          </p:nvPr>
        </p:nvSpPr>
        <p:spPr>
          <a:xfrm>
            <a:off x="2821461" y="2088565"/>
            <a:ext cx="2851616"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01</a:t>
            </a:r>
          </a:p>
        </p:txBody>
      </p:sp>
      <p:sp>
        <p:nvSpPr>
          <p:cNvPr id="23" name="Text Placeholder 2">
            <a:extLst>
              <a:ext uri="{FF2B5EF4-FFF2-40B4-BE49-F238E27FC236}">
                <a16:creationId xmlns:a16="http://schemas.microsoft.com/office/drawing/2014/main" id="{6C6C4356-53C8-7A14-F067-C0E5B1E506CA}"/>
              </a:ext>
            </a:extLst>
          </p:cNvPr>
          <p:cNvSpPr>
            <a:spLocks noGrp="1"/>
          </p:cNvSpPr>
          <p:nvPr>
            <p:ph type="body" sz="quarter" idx="12" hasCustomPrompt="1"/>
          </p:nvPr>
        </p:nvSpPr>
        <p:spPr>
          <a:xfrm>
            <a:off x="5864225" y="2088565"/>
            <a:ext cx="2773363"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02</a:t>
            </a:r>
          </a:p>
        </p:txBody>
      </p:sp>
      <p:sp>
        <p:nvSpPr>
          <p:cNvPr id="24" name="Text Placeholder 2">
            <a:extLst>
              <a:ext uri="{FF2B5EF4-FFF2-40B4-BE49-F238E27FC236}">
                <a16:creationId xmlns:a16="http://schemas.microsoft.com/office/drawing/2014/main" id="{4695B7E2-C476-8C9F-C6AC-49EE8BA20012}"/>
              </a:ext>
            </a:extLst>
          </p:cNvPr>
          <p:cNvSpPr>
            <a:spLocks noGrp="1"/>
          </p:cNvSpPr>
          <p:nvPr>
            <p:ph type="body" sz="quarter" idx="14" hasCustomPrompt="1"/>
          </p:nvPr>
        </p:nvSpPr>
        <p:spPr>
          <a:xfrm>
            <a:off x="8824912" y="2088565"/>
            <a:ext cx="2773363"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03</a:t>
            </a:r>
          </a:p>
        </p:txBody>
      </p:sp>
      <p:graphicFrame>
        <p:nvGraphicFramePr>
          <p:cNvPr id="25" name="Table 2">
            <a:extLst>
              <a:ext uri="{FF2B5EF4-FFF2-40B4-BE49-F238E27FC236}">
                <a16:creationId xmlns:a16="http://schemas.microsoft.com/office/drawing/2014/main" id="{4A00F95B-DDA6-27A2-D65A-299330152650}"/>
              </a:ext>
            </a:extLst>
          </p:cNvPr>
          <p:cNvGraphicFramePr>
            <a:graphicFrameLocks noGrp="1"/>
          </p:cNvGraphicFramePr>
          <p:nvPr userDrawn="1">
            <p:extLst>
              <p:ext uri="{D42A27DB-BD31-4B8C-83A1-F6EECF244321}">
                <p14:modId xmlns:p14="http://schemas.microsoft.com/office/powerpoint/2010/main" val="1001848828"/>
              </p:ext>
            </p:extLst>
          </p:nvPr>
        </p:nvGraphicFramePr>
        <p:xfrm>
          <a:off x="495300" y="2733901"/>
          <a:ext cx="11201401" cy="3095398"/>
        </p:xfrm>
        <a:graphic>
          <a:graphicData uri="http://schemas.openxmlformats.org/drawingml/2006/table">
            <a:tbl>
              <a:tblPr firstRow="1" bandRow="1">
                <a:tableStyleId>{2D5ABB26-0587-4C30-8999-92F81FD0307C}</a:tableStyleId>
              </a:tblPr>
              <a:tblGrid>
                <a:gridCol w="2277463">
                  <a:extLst>
                    <a:ext uri="{9D8B030D-6E8A-4147-A177-3AD203B41FA5}">
                      <a16:colId xmlns:a16="http://schemas.microsoft.com/office/drawing/2014/main" val="3122404426"/>
                    </a:ext>
                  </a:extLst>
                </a:gridCol>
                <a:gridCol w="2974646">
                  <a:extLst>
                    <a:ext uri="{9D8B030D-6E8A-4147-A177-3AD203B41FA5}">
                      <a16:colId xmlns:a16="http://schemas.microsoft.com/office/drawing/2014/main" val="1871662844"/>
                    </a:ext>
                  </a:extLst>
                </a:gridCol>
                <a:gridCol w="2974646">
                  <a:extLst>
                    <a:ext uri="{9D8B030D-6E8A-4147-A177-3AD203B41FA5}">
                      <a16:colId xmlns:a16="http://schemas.microsoft.com/office/drawing/2014/main" val="4166562325"/>
                    </a:ext>
                  </a:extLst>
                </a:gridCol>
                <a:gridCol w="2974646">
                  <a:extLst>
                    <a:ext uri="{9D8B030D-6E8A-4147-A177-3AD203B41FA5}">
                      <a16:colId xmlns:a16="http://schemas.microsoft.com/office/drawing/2014/main" val="4220609865"/>
                    </a:ext>
                  </a:extLst>
                </a:gridCol>
              </a:tblGrid>
              <a:tr h="773198">
                <a:tc>
                  <a:txBody>
                    <a:bodyPr/>
                    <a:lstStyle/>
                    <a:p>
                      <a:r>
                        <a:rPr lang="en-US" sz="1200" b="0">
                          <a:solidFill>
                            <a:schemeClr val="accent1"/>
                          </a:solidFill>
                          <a:latin typeface="+mj-lt"/>
                        </a:rPr>
                        <a:t>STATUS</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83044009"/>
                  </a:ext>
                </a:extLst>
              </a:tr>
              <a:tr h="775804">
                <a:tc>
                  <a:txBody>
                    <a:bodyPr/>
                    <a:lstStyle/>
                    <a:p>
                      <a:r>
                        <a:rPr lang="en-US" sz="1200" b="0">
                          <a:solidFill>
                            <a:schemeClr val="bg1"/>
                          </a:solidFill>
                          <a:latin typeface="+mj-lt"/>
                        </a:rPr>
                        <a:t>RECENT ACCOMPLISHMENTS</a:t>
                      </a:r>
                    </a:p>
                  </a:txBody>
                  <a:tcPr anchor="ct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299881452"/>
                  </a:ext>
                </a:extLst>
              </a:tr>
              <a:tr h="773198">
                <a:tc>
                  <a:txBody>
                    <a:bodyPr/>
                    <a:lstStyle/>
                    <a:p>
                      <a:r>
                        <a:rPr lang="en-US" sz="1200" b="0">
                          <a:solidFill>
                            <a:schemeClr val="bg1"/>
                          </a:solidFill>
                          <a:latin typeface="+mj-lt"/>
                        </a:rPr>
                        <a:t>NEXT STEPS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328244144"/>
                  </a:ext>
                </a:extLst>
              </a:tr>
              <a:tr h="773198">
                <a:tc>
                  <a:txBody>
                    <a:bodyPr/>
                    <a:lstStyle/>
                    <a:p>
                      <a:r>
                        <a:rPr lang="en-US" sz="1200" b="0">
                          <a:solidFill>
                            <a:schemeClr val="bg1"/>
                          </a:solidFill>
                          <a:latin typeface="+mj-lt"/>
                        </a:rPr>
                        <a:t>PROJECT RISKS</a:t>
                      </a: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260710807"/>
                  </a:ext>
                </a:extLst>
              </a:tr>
            </a:tbl>
          </a:graphicData>
        </a:graphic>
      </p:graphicFrame>
      <p:sp>
        <p:nvSpPr>
          <p:cNvPr id="26" name="Text Placeholder 2">
            <a:extLst>
              <a:ext uri="{FF2B5EF4-FFF2-40B4-BE49-F238E27FC236}">
                <a16:creationId xmlns:a16="http://schemas.microsoft.com/office/drawing/2014/main" id="{6BA917FB-52C3-AA55-B693-872701901082}"/>
              </a:ext>
            </a:extLst>
          </p:cNvPr>
          <p:cNvSpPr>
            <a:spLocks noGrp="1"/>
          </p:cNvSpPr>
          <p:nvPr>
            <p:ph type="body" sz="quarter" idx="67" hasCustomPrompt="1"/>
          </p:nvPr>
        </p:nvSpPr>
        <p:spPr>
          <a:xfrm>
            <a:off x="5864225" y="1532044"/>
            <a:ext cx="2773363"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27" name="Text Placeholder 2">
            <a:extLst>
              <a:ext uri="{FF2B5EF4-FFF2-40B4-BE49-F238E27FC236}">
                <a16:creationId xmlns:a16="http://schemas.microsoft.com/office/drawing/2014/main" id="{15CB78FB-CC26-080F-DE5D-F973F24EC675}"/>
              </a:ext>
            </a:extLst>
          </p:cNvPr>
          <p:cNvSpPr>
            <a:spLocks noGrp="1"/>
          </p:cNvSpPr>
          <p:nvPr>
            <p:ph type="body" sz="quarter" idx="69" hasCustomPrompt="1"/>
          </p:nvPr>
        </p:nvSpPr>
        <p:spPr>
          <a:xfrm>
            <a:off x="8824912" y="1532044"/>
            <a:ext cx="2773363"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28" name="Line 153">
            <a:extLst>
              <a:ext uri="{FF2B5EF4-FFF2-40B4-BE49-F238E27FC236}">
                <a16:creationId xmlns:a16="http://schemas.microsoft.com/office/drawing/2014/main" id="{19A387F5-37F6-2B05-3744-26AE6A9C02DD}"/>
              </a:ext>
            </a:extLst>
          </p:cNvPr>
          <p:cNvSpPr>
            <a:spLocks noChangeShapeType="1"/>
          </p:cNvSpPr>
          <p:nvPr userDrawn="1"/>
        </p:nvSpPr>
        <p:spPr bwMode="auto">
          <a:xfrm rot="5400000" flipV="1">
            <a:off x="7250908" y="565228"/>
            <a:ext cx="0" cy="2773361"/>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29" name="Line 153">
            <a:extLst>
              <a:ext uri="{FF2B5EF4-FFF2-40B4-BE49-F238E27FC236}">
                <a16:creationId xmlns:a16="http://schemas.microsoft.com/office/drawing/2014/main" id="{F30B57B4-DB1E-5ECB-6FFC-8F47750F8589}"/>
              </a:ext>
            </a:extLst>
          </p:cNvPr>
          <p:cNvSpPr>
            <a:spLocks noChangeShapeType="1"/>
          </p:cNvSpPr>
          <p:nvPr userDrawn="1"/>
        </p:nvSpPr>
        <p:spPr bwMode="auto">
          <a:xfrm rot="5400000" flipV="1">
            <a:off x="10211595" y="565228"/>
            <a:ext cx="0" cy="2773361"/>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30" name="Text Placeholder 5">
            <a:extLst>
              <a:ext uri="{FF2B5EF4-FFF2-40B4-BE49-F238E27FC236}">
                <a16:creationId xmlns:a16="http://schemas.microsoft.com/office/drawing/2014/main" id="{520E8E7D-90B2-997A-B205-FE39C8ACA42E}"/>
              </a:ext>
            </a:extLst>
          </p:cNvPr>
          <p:cNvSpPr>
            <a:spLocks noGrp="1"/>
          </p:cNvSpPr>
          <p:nvPr>
            <p:ph type="body" sz="quarter" idx="83" hasCustomPrompt="1"/>
          </p:nvPr>
        </p:nvSpPr>
        <p:spPr>
          <a:xfrm>
            <a:off x="6307810" y="2933437"/>
            <a:ext cx="2325956"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31" name="Text Placeholder 5">
            <a:extLst>
              <a:ext uri="{FF2B5EF4-FFF2-40B4-BE49-F238E27FC236}">
                <a16:creationId xmlns:a16="http://schemas.microsoft.com/office/drawing/2014/main" id="{665C6AB8-20B4-0B5B-FDC0-81E7E450D3C8}"/>
              </a:ext>
            </a:extLst>
          </p:cNvPr>
          <p:cNvSpPr>
            <a:spLocks noGrp="1"/>
          </p:cNvSpPr>
          <p:nvPr>
            <p:ph type="body" sz="quarter" idx="84" hasCustomPrompt="1"/>
          </p:nvPr>
        </p:nvSpPr>
        <p:spPr>
          <a:xfrm>
            <a:off x="9268090" y="2933437"/>
            <a:ext cx="2330185"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32" name="Freeform: Shape 31">
            <a:extLst>
              <a:ext uri="{FF2B5EF4-FFF2-40B4-BE49-F238E27FC236}">
                <a16:creationId xmlns:a16="http://schemas.microsoft.com/office/drawing/2014/main" id="{65CA323E-6361-85AB-9A30-843CB35C2D0C}"/>
              </a:ext>
            </a:extLst>
          </p:cNvPr>
          <p:cNvSpPr/>
          <p:nvPr userDrawn="1"/>
        </p:nvSpPr>
        <p:spPr>
          <a:xfrm>
            <a:off x="8824912"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3" name="Picture Placeholder 4">
            <a:extLst>
              <a:ext uri="{FF2B5EF4-FFF2-40B4-BE49-F238E27FC236}">
                <a16:creationId xmlns:a16="http://schemas.microsoft.com/office/drawing/2014/main" id="{707EF5B1-12BC-7DAD-CAAF-9D3AA05E826B}"/>
              </a:ext>
            </a:extLst>
          </p:cNvPr>
          <p:cNvSpPr>
            <a:spLocks noGrp="1"/>
          </p:cNvSpPr>
          <p:nvPr>
            <p:ph type="pic" sz="quarter" idx="97"/>
          </p:nvPr>
        </p:nvSpPr>
        <p:spPr>
          <a:xfrm>
            <a:off x="8895609" y="2996030"/>
            <a:ext cx="222500" cy="217492"/>
          </a:xfrm>
        </p:spPr>
        <p:txBody>
          <a:bodyPr>
            <a:normAutofit/>
          </a:bodyPr>
          <a:lstStyle>
            <a:lvl1pPr algn="ctr">
              <a:defRPr sz="400">
                <a:solidFill>
                  <a:schemeClr val="bg1"/>
                </a:solidFill>
              </a:defRPr>
            </a:lvl1pPr>
          </a:lstStyle>
          <a:p>
            <a:r>
              <a:rPr lang="en-US"/>
              <a:t>Click icon to add picture</a:t>
            </a:r>
          </a:p>
        </p:txBody>
      </p:sp>
      <p:sp>
        <p:nvSpPr>
          <p:cNvPr id="34" name="Freeform: Shape 33">
            <a:extLst>
              <a:ext uri="{FF2B5EF4-FFF2-40B4-BE49-F238E27FC236}">
                <a16:creationId xmlns:a16="http://schemas.microsoft.com/office/drawing/2014/main" id="{3CCD779C-6DA6-141D-FDE1-CBD441FC649F}"/>
              </a:ext>
            </a:extLst>
          </p:cNvPr>
          <p:cNvSpPr/>
          <p:nvPr userDrawn="1"/>
        </p:nvSpPr>
        <p:spPr>
          <a:xfrm>
            <a:off x="5864224"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5" name="Picture Placeholder 4">
            <a:extLst>
              <a:ext uri="{FF2B5EF4-FFF2-40B4-BE49-F238E27FC236}">
                <a16:creationId xmlns:a16="http://schemas.microsoft.com/office/drawing/2014/main" id="{76912EB1-E255-2BBB-F057-0F39CF06611A}"/>
              </a:ext>
            </a:extLst>
          </p:cNvPr>
          <p:cNvSpPr>
            <a:spLocks noGrp="1"/>
          </p:cNvSpPr>
          <p:nvPr>
            <p:ph type="pic" sz="quarter" idx="98"/>
          </p:nvPr>
        </p:nvSpPr>
        <p:spPr>
          <a:xfrm>
            <a:off x="5934921" y="2996030"/>
            <a:ext cx="222500" cy="217492"/>
          </a:xfrm>
        </p:spPr>
        <p:txBody>
          <a:bodyPr>
            <a:normAutofit/>
          </a:bodyPr>
          <a:lstStyle>
            <a:lvl1pPr algn="ctr">
              <a:defRPr sz="400">
                <a:solidFill>
                  <a:schemeClr val="bg1"/>
                </a:solidFill>
              </a:defRPr>
            </a:lvl1pPr>
          </a:lstStyle>
          <a:p>
            <a:r>
              <a:rPr lang="en-US"/>
              <a:t>Click icon to add picture</a:t>
            </a:r>
          </a:p>
        </p:txBody>
      </p:sp>
      <p:sp>
        <p:nvSpPr>
          <p:cNvPr id="36" name="Line 153">
            <a:extLst>
              <a:ext uri="{FF2B5EF4-FFF2-40B4-BE49-F238E27FC236}">
                <a16:creationId xmlns:a16="http://schemas.microsoft.com/office/drawing/2014/main" id="{29B192D4-1037-6F03-CC13-0E132424F8B8}"/>
              </a:ext>
            </a:extLst>
          </p:cNvPr>
          <p:cNvSpPr>
            <a:spLocks noChangeShapeType="1"/>
          </p:cNvSpPr>
          <p:nvPr userDrawn="1"/>
        </p:nvSpPr>
        <p:spPr bwMode="auto">
          <a:xfrm rot="5400000" flipV="1">
            <a:off x="4247269" y="526101"/>
            <a:ext cx="0" cy="2851616"/>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37" name="Text Placeholder 2">
            <a:extLst>
              <a:ext uri="{FF2B5EF4-FFF2-40B4-BE49-F238E27FC236}">
                <a16:creationId xmlns:a16="http://schemas.microsoft.com/office/drawing/2014/main" id="{092F4BD9-D9C7-89B8-F748-E48FDD3A6BCC}"/>
              </a:ext>
            </a:extLst>
          </p:cNvPr>
          <p:cNvSpPr>
            <a:spLocks noGrp="1"/>
          </p:cNvSpPr>
          <p:nvPr>
            <p:ph type="body" sz="quarter" idx="66" hasCustomPrompt="1"/>
          </p:nvPr>
        </p:nvSpPr>
        <p:spPr>
          <a:xfrm>
            <a:off x="2821461" y="1532045"/>
            <a:ext cx="2851616"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38" name="Text Placeholder 5">
            <a:extLst>
              <a:ext uri="{FF2B5EF4-FFF2-40B4-BE49-F238E27FC236}">
                <a16:creationId xmlns:a16="http://schemas.microsoft.com/office/drawing/2014/main" id="{8756C139-E016-B533-DA11-0EB6B36235A7}"/>
              </a:ext>
            </a:extLst>
          </p:cNvPr>
          <p:cNvSpPr>
            <a:spLocks noGrp="1"/>
          </p:cNvSpPr>
          <p:nvPr>
            <p:ph type="body" sz="quarter" idx="61" hasCustomPrompt="1"/>
          </p:nvPr>
        </p:nvSpPr>
        <p:spPr>
          <a:xfrm>
            <a:off x="2821459" y="3559175"/>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39" name="Text Placeholder 5">
            <a:extLst>
              <a:ext uri="{FF2B5EF4-FFF2-40B4-BE49-F238E27FC236}">
                <a16:creationId xmlns:a16="http://schemas.microsoft.com/office/drawing/2014/main" id="{40E5F8B9-4D3A-15C8-C2AB-4A9BFBE984D3}"/>
              </a:ext>
            </a:extLst>
          </p:cNvPr>
          <p:cNvSpPr>
            <a:spLocks noGrp="1"/>
          </p:cNvSpPr>
          <p:nvPr>
            <p:ph type="body" sz="quarter" idx="73" hasCustomPrompt="1"/>
          </p:nvPr>
        </p:nvSpPr>
        <p:spPr>
          <a:xfrm>
            <a:off x="2821459" y="4332400"/>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40" name="Text Placeholder 5">
            <a:extLst>
              <a:ext uri="{FF2B5EF4-FFF2-40B4-BE49-F238E27FC236}">
                <a16:creationId xmlns:a16="http://schemas.microsoft.com/office/drawing/2014/main" id="{5CBD6D98-6E76-FEDA-7ABF-02C098874304}"/>
              </a:ext>
            </a:extLst>
          </p:cNvPr>
          <p:cNvSpPr>
            <a:spLocks noGrp="1"/>
          </p:cNvSpPr>
          <p:nvPr>
            <p:ph type="body" sz="quarter" idx="99" hasCustomPrompt="1"/>
          </p:nvPr>
        </p:nvSpPr>
        <p:spPr>
          <a:xfrm>
            <a:off x="2818430" y="5105626"/>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1" name="Text Placeholder 5">
            <a:extLst>
              <a:ext uri="{FF2B5EF4-FFF2-40B4-BE49-F238E27FC236}">
                <a16:creationId xmlns:a16="http://schemas.microsoft.com/office/drawing/2014/main" id="{8649A027-25E9-866E-C5FC-B0C36F3891C7}"/>
              </a:ext>
            </a:extLst>
          </p:cNvPr>
          <p:cNvSpPr>
            <a:spLocks noGrp="1"/>
          </p:cNvSpPr>
          <p:nvPr>
            <p:ph type="body" sz="quarter" idx="100" hasCustomPrompt="1"/>
          </p:nvPr>
        </p:nvSpPr>
        <p:spPr>
          <a:xfrm>
            <a:off x="8789841" y="3559175"/>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42" name="Text Placeholder 5">
            <a:extLst>
              <a:ext uri="{FF2B5EF4-FFF2-40B4-BE49-F238E27FC236}">
                <a16:creationId xmlns:a16="http://schemas.microsoft.com/office/drawing/2014/main" id="{6953AFF5-5B36-C627-16A2-64199A8DF86B}"/>
              </a:ext>
            </a:extLst>
          </p:cNvPr>
          <p:cNvSpPr>
            <a:spLocks noGrp="1"/>
          </p:cNvSpPr>
          <p:nvPr>
            <p:ph type="body" sz="quarter" idx="101" hasCustomPrompt="1"/>
          </p:nvPr>
        </p:nvSpPr>
        <p:spPr>
          <a:xfrm>
            <a:off x="8789841" y="4332400"/>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43" name="Text Placeholder 5">
            <a:extLst>
              <a:ext uri="{FF2B5EF4-FFF2-40B4-BE49-F238E27FC236}">
                <a16:creationId xmlns:a16="http://schemas.microsoft.com/office/drawing/2014/main" id="{CCB27D33-D667-36B5-734A-0F9406FF2FFE}"/>
              </a:ext>
            </a:extLst>
          </p:cNvPr>
          <p:cNvSpPr>
            <a:spLocks noGrp="1"/>
          </p:cNvSpPr>
          <p:nvPr>
            <p:ph type="body" sz="quarter" idx="102" hasCustomPrompt="1"/>
          </p:nvPr>
        </p:nvSpPr>
        <p:spPr>
          <a:xfrm>
            <a:off x="8786812" y="5105626"/>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4" name="Text Placeholder 5">
            <a:extLst>
              <a:ext uri="{FF2B5EF4-FFF2-40B4-BE49-F238E27FC236}">
                <a16:creationId xmlns:a16="http://schemas.microsoft.com/office/drawing/2014/main" id="{1376DE14-6F58-C792-F016-88329206A46E}"/>
              </a:ext>
            </a:extLst>
          </p:cNvPr>
          <p:cNvSpPr>
            <a:spLocks noGrp="1"/>
          </p:cNvSpPr>
          <p:nvPr>
            <p:ph type="body" sz="quarter" idx="103" hasCustomPrompt="1"/>
          </p:nvPr>
        </p:nvSpPr>
        <p:spPr>
          <a:xfrm>
            <a:off x="5804135" y="3559175"/>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45" name="Text Placeholder 5">
            <a:extLst>
              <a:ext uri="{FF2B5EF4-FFF2-40B4-BE49-F238E27FC236}">
                <a16:creationId xmlns:a16="http://schemas.microsoft.com/office/drawing/2014/main" id="{EF4FAF3A-0869-D4C8-DECF-166D30521492}"/>
              </a:ext>
            </a:extLst>
          </p:cNvPr>
          <p:cNvSpPr>
            <a:spLocks noGrp="1"/>
          </p:cNvSpPr>
          <p:nvPr>
            <p:ph type="body" sz="quarter" idx="104" hasCustomPrompt="1"/>
          </p:nvPr>
        </p:nvSpPr>
        <p:spPr>
          <a:xfrm>
            <a:off x="5804135" y="4332400"/>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46" name="Text Placeholder 5">
            <a:extLst>
              <a:ext uri="{FF2B5EF4-FFF2-40B4-BE49-F238E27FC236}">
                <a16:creationId xmlns:a16="http://schemas.microsoft.com/office/drawing/2014/main" id="{52ADA2F9-060A-9396-85F4-B757A9BA1ECD}"/>
              </a:ext>
            </a:extLst>
          </p:cNvPr>
          <p:cNvSpPr>
            <a:spLocks noGrp="1"/>
          </p:cNvSpPr>
          <p:nvPr>
            <p:ph type="body" sz="quarter" idx="105" hasCustomPrompt="1"/>
          </p:nvPr>
        </p:nvSpPr>
        <p:spPr>
          <a:xfrm>
            <a:off x="5801106" y="5105626"/>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7" name="Freeform: Shape 46">
            <a:extLst>
              <a:ext uri="{FF2B5EF4-FFF2-40B4-BE49-F238E27FC236}">
                <a16:creationId xmlns:a16="http://schemas.microsoft.com/office/drawing/2014/main" id="{6E10D06E-02AD-3A81-1CBB-F7CA6B7E63A6}"/>
              </a:ext>
            </a:extLst>
          </p:cNvPr>
          <p:cNvSpPr/>
          <p:nvPr userDrawn="1"/>
        </p:nvSpPr>
        <p:spPr>
          <a:xfrm>
            <a:off x="281675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8" name="Text Placeholder 5">
            <a:extLst>
              <a:ext uri="{FF2B5EF4-FFF2-40B4-BE49-F238E27FC236}">
                <a16:creationId xmlns:a16="http://schemas.microsoft.com/office/drawing/2014/main" id="{88E62BDC-ABA0-B725-F02F-76BD662215E8}"/>
              </a:ext>
            </a:extLst>
          </p:cNvPr>
          <p:cNvSpPr>
            <a:spLocks noGrp="1"/>
          </p:cNvSpPr>
          <p:nvPr>
            <p:ph type="body" sz="quarter" idx="81" hasCustomPrompt="1"/>
          </p:nvPr>
        </p:nvSpPr>
        <p:spPr>
          <a:xfrm>
            <a:off x="3249665" y="2933437"/>
            <a:ext cx="2420381"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49" name="Picture Placeholder 4">
            <a:extLst>
              <a:ext uri="{FF2B5EF4-FFF2-40B4-BE49-F238E27FC236}">
                <a16:creationId xmlns:a16="http://schemas.microsoft.com/office/drawing/2014/main" id="{CEA2F0B5-A571-418D-2C86-D752B06F1203}"/>
              </a:ext>
            </a:extLst>
          </p:cNvPr>
          <p:cNvSpPr>
            <a:spLocks noGrp="1"/>
          </p:cNvSpPr>
          <p:nvPr>
            <p:ph type="pic" sz="quarter" idx="85"/>
          </p:nvPr>
        </p:nvSpPr>
        <p:spPr>
          <a:xfrm>
            <a:off x="2887450" y="2996030"/>
            <a:ext cx="222500" cy="217492"/>
          </a:xfrm>
        </p:spPr>
        <p:txBody>
          <a:bodyPr>
            <a:normAutofit/>
          </a:bodyPr>
          <a:lstStyle>
            <a:lvl1pPr algn="ctr">
              <a:defRPr sz="400">
                <a:solidFill>
                  <a:schemeClr val="bg1"/>
                </a:solidFill>
              </a:defRPr>
            </a:lvl1pPr>
          </a:lstStyle>
          <a:p>
            <a:r>
              <a:rPr lang="en-US"/>
              <a:t>Click icon to add picture</a:t>
            </a:r>
          </a:p>
        </p:txBody>
      </p:sp>
    </p:spTree>
    <p:extLst>
      <p:ext uri="{BB962C8B-B14F-4D97-AF65-F5344CB8AC3E}">
        <p14:creationId xmlns:p14="http://schemas.microsoft.com/office/powerpoint/2010/main" val="536158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 Project Statu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D467-3CF9-7A50-58E4-8FDCF15B9088}"/>
              </a:ext>
            </a:extLst>
          </p:cNvPr>
          <p:cNvSpPr>
            <a:spLocks noGrp="1"/>
          </p:cNvSpPr>
          <p:nvPr>
            <p:ph type="title"/>
          </p:nvPr>
        </p:nvSpPr>
        <p:spPr/>
        <p:txBody>
          <a:bodyPr/>
          <a:lstStyle/>
          <a:p>
            <a:r>
              <a:rPr lang="en-US"/>
              <a:t>Click to edit Master title style</a:t>
            </a:r>
          </a:p>
        </p:txBody>
      </p:sp>
      <p:sp>
        <p:nvSpPr>
          <p:cNvPr id="3" name="Line 153">
            <a:extLst>
              <a:ext uri="{FF2B5EF4-FFF2-40B4-BE49-F238E27FC236}">
                <a16:creationId xmlns:a16="http://schemas.microsoft.com/office/drawing/2014/main" id="{FEC84C5F-244F-6E12-D99A-5053F12A06ED}"/>
              </a:ext>
            </a:extLst>
          </p:cNvPr>
          <p:cNvSpPr>
            <a:spLocks noChangeShapeType="1"/>
          </p:cNvSpPr>
          <p:nvPr userDrawn="1"/>
        </p:nvSpPr>
        <p:spPr bwMode="auto">
          <a:xfrm rot="5400000" flipV="1">
            <a:off x="3858655" y="914715"/>
            <a:ext cx="0" cy="2074389"/>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4" name="Text Placeholder 2">
            <a:extLst>
              <a:ext uri="{FF2B5EF4-FFF2-40B4-BE49-F238E27FC236}">
                <a16:creationId xmlns:a16="http://schemas.microsoft.com/office/drawing/2014/main" id="{1607466B-27EB-EE34-0C8A-F7B5E46DF975}"/>
              </a:ext>
            </a:extLst>
          </p:cNvPr>
          <p:cNvSpPr>
            <a:spLocks noGrp="1"/>
          </p:cNvSpPr>
          <p:nvPr>
            <p:ph type="body" sz="quarter" idx="12" hasCustomPrompt="1"/>
          </p:nvPr>
        </p:nvSpPr>
        <p:spPr>
          <a:xfrm>
            <a:off x="5055603" y="2088565"/>
            <a:ext cx="2074389"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02</a:t>
            </a:r>
          </a:p>
        </p:txBody>
      </p:sp>
      <p:sp>
        <p:nvSpPr>
          <p:cNvPr id="5" name="Text Placeholder 2">
            <a:extLst>
              <a:ext uri="{FF2B5EF4-FFF2-40B4-BE49-F238E27FC236}">
                <a16:creationId xmlns:a16="http://schemas.microsoft.com/office/drawing/2014/main" id="{139E4F15-3371-5CD9-02C6-FDB87791212E}"/>
              </a:ext>
            </a:extLst>
          </p:cNvPr>
          <p:cNvSpPr>
            <a:spLocks noGrp="1"/>
          </p:cNvSpPr>
          <p:nvPr>
            <p:ph type="body" sz="quarter" idx="13" hasCustomPrompt="1"/>
          </p:nvPr>
        </p:nvSpPr>
        <p:spPr>
          <a:xfrm>
            <a:off x="7289745" y="2088565"/>
            <a:ext cx="2074389"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03</a:t>
            </a:r>
          </a:p>
        </p:txBody>
      </p:sp>
      <p:sp>
        <p:nvSpPr>
          <p:cNvPr id="6" name="Text Placeholder 2">
            <a:extLst>
              <a:ext uri="{FF2B5EF4-FFF2-40B4-BE49-F238E27FC236}">
                <a16:creationId xmlns:a16="http://schemas.microsoft.com/office/drawing/2014/main" id="{797C1D7C-4256-4EB4-80B1-9245F76A6F86}"/>
              </a:ext>
            </a:extLst>
          </p:cNvPr>
          <p:cNvSpPr>
            <a:spLocks noGrp="1"/>
          </p:cNvSpPr>
          <p:nvPr>
            <p:ph type="body" sz="quarter" idx="14" hasCustomPrompt="1"/>
          </p:nvPr>
        </p:nvSpPr>
        <p:spPr>
          <a:xfrm>
            <a:off x="9523886" y="2088565"/>
            <a:ext cx="2074389"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04</a:t>
            </a:r>
          </a:p>
        </p:txBody>
      </p:sp>
      <p:sp>
        <p:nvSpPr>
          <p:cNvPr id="7" name="Text Placeholder 2">
            <a:extLst>
              <a:ext uri="{FF2B5EF4-FFF2-40B4-BE49-F238E27FC236}">
                <a16:creationId xmlns:a16="http://schemas.microsoft.com/office/drawing/2014/main" id="{C0579AB8-E899-78A8-F4F2-A80F826C9304}"/>
              </a:ext>
            </a:extLst>
          </p:cNvPr>
          <p:cNvSpPr>
            <a:spLocks noGrp="1"/>
          </p:cNvSpPr>
          <p:nvPr>
            <p:ph type="body" sz="quarter" idx="11" hasCustomPrompt="1"/>
          </p:nvPr>
        </p:nvSpPr>
        <p:spPr>
          <a:xfrm>
            <a:off x="2821461" y="2088565"/>
            <a:ext cx="2074389" cy="730251"/>
          </a:xfrm>
          <a:prstGeom prst="rect">
            <a:avLst/>
          </a:prstGeom>
        </p:spPr>
        <p:txBody>
          <a:bodyPr anchor="ctr">
            <a:noAutofit/>
          </a:bodyPr>
          <a:lstStyle>
            <a:lvl1pPr marL="0" indent="0" algn="ctr">
              <a:buNone/>
              <a:defRPr sz="7200">
                <a:solidFill>
                  <a:schemeClr val="accent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01</a:t>
            </a:r>
          </a:p>
        </p:txBody>
      </p:sp>
      <p:graphicFrame>
        <p:nvGraphicFramePr>
          <p:cNvPr id="8" name="Table 2">
            <a:extLst>
              <a:ext uri="{FF2B5EF4-FFF2-40B4-BE49-F238E27FC236}">
                <a16:creationId xmlns:a16="http://schemas.microsoft.com/office/drawing/2014/main" id="{C6EA6D30-A945-4245-9BD8-F11175E3459C}"/>
              </a:ext>
            </a:extLst>
          </p:cNvPr>
          <p:cNvGraphicFramePr>
            <a:graphicFrameLocks noGrp="1"/>
          </p:cNvGraphicFramePr>
          <p:nvPr userDrawn="1">
            <p:extLst>
              <p:ext uri="{D42A27DB-BD31-4B8C-83A1-F6EECF244321}">
                <p14:modId xmlns:p14="http://schemas.microsoft.com/office/powerpoint/2010/main" val="236210013"/>
              </p:ext>
            </p:extLst>
          </p:nvPr>
        </p:nvGraphicFramePr>
        <p:xfrm>
          <a:off x="495300" y="2733898"/>
          <a:ext cx="11201400" cy="3095400"/>
        </p:xfrm>
        <a:graphic>
          <a:graphicData uri="http://schemas.openxmlformats.org/drawingml/2006/table">
            <a:tbl>
              <a:tblPr firstRow="1" bandRow="1">
                <a:tableStyleId>{2D5ABB26-0587-4C30-8999-92F81FD0307C}</a:tableStyleId>
              </a:tblPr>
              <a:tblGrid>
                <a:gridCol w="2240280">
                  <a:extLst>
                    <a:ext uri="{9D8B030D-6E8A-4147-A177-3AD203B41FA5}">
                      <a16:colId xmlns:a16="http://schemas.microsoft.com/office/drawing/2014/main" val="3122404426"/>
                    </a:ext>
                  </a:extLst>
                </a:gridCol>
                <a:gridCol w="2240280">
                  <a:extLst>
                    <a:ext uri="{9D8B030D-6E8A-4147-A177-3AD203B41FA5}">
                      <a16:colId xmlns:a16="http://schemas.microsoft.com/office/drawing/2014/main" val="1871662844"/>
                    </a:ext>
                  </a:extLst>
                </a:gridCol>
                <a:gridCol w="2240280">
                  <a:extLst>
                    <a:ext uri="{9D8B030D-6E8A-4147-A177-3AD203B41FA5}">
                      <a16:colId xmlns:a16="http://schemas.microsoft.com/office/drawing/2014/main" val="4166562325"/>
                    </a:ext>
                  </a:extLst>
                </a:gridCol>
                <a:gridCol w="2240280">
                  <a:extLst>
                    <a:ext uri="{9D8B030D-6E8A-4147-A177-3AD203B41FA5}">
                      <a16:colId xmlns:a16="http://schemas.microsoft.com/office/drawing/2014/main" val="2952953461"/>
                    </a:ext>
                  </a:extLst>
                </a:gridCol>
                <a:gridCol w="2240280">
                  <a:extLst>
                    <a:ext uri="{9D8B030D-6E8A-4147-A177-3AD203B41FA5}">
                      <a16:colId xmlns:a16="http://schemas.microsoft.com/office/drawing/2014/main" val="4220609865"/>
                    </a:ext>
                  </a:extLst>
                </a:gridCol>
              </a:tblGrid>
              <a:tr h="773850">
                <a:tc>
                  <a:txBody>
                    <a:bodyPr/>
                    <a:lstStyle/>
                    <a:p>
                      <a:r>
                        <a:rPr lang="en-US" sz="1200" b="0">
                          <a:solidFill>
                            <a:schemeClr val="accent1"/>
                          </a:solidFill>
                          <a:latin typeface="+mj-lt"/>
                        </a:rPr>
                        <a:t>STATUS</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83044009"/>
                  </a:ext>
                </a:extLst>
              </a:tr>
              <a:tr h="773850">
                <a:tc>
                  <a:txBody>
                    <a:bodyPr/>
                    <a:lstStyle/>
                    <a:p>
                      <a:r>
                        <a:rPr lang="en-US" sz="1200" b="0">
                          <a:solidFill>
                            <a:schemeClr val="bg1"/>
                          </a:solidFill>
                          <a:latin typeface="+mj-lt"/>
                        </a:rPr>
                        <a:t>RECENT ACCOMPLISHMENTS</a:t>
                      </a:r>
                    </a:p>
                  </a:txBody>
                  <a:tcPr anchor="ct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299881452"/>
                  </a:ext>
                </a:extLst>
              </a:tr>
              <a:tr h="773850">
                <a:tc>
                  <a:txBody>
                    <a:bodyPr/>
                    <a:lstStyle/>
                    <a:p>
                      <a:r>
                        <a:rPr lang="en-US" sz="1200" b="0">
                          <a:solidFill>
                            <a:schemeClr val="bg1"/>
                          </a:solidFill>
                          <a:latin typeface="+mj-lt"/>
                        </a:rPr>
                        <a:t>NEXT STEPS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328244144"/>
                  </a:ext>
                </a:extLst>
              </a:tr>
              <a:tr h="773850">
                <a:tc>
                  <a:txBody>
                    <a:bodyPr/>
                    <a:lstStyle/>
                    <a:p>
                      <a:r>
                        <a:rPr lang="en-US" sz="1200" b="0">
                          <a:solidFill>
                            <a:schemeClr val="bg1"/>
                          </a:solidFill>
                          <a:latin typeface="+mj-lt"/>
                        </a:rPr>
                        <a:t>PROJECT RISKS</a:t>
                      </a: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260710807"/>
                  </a:ext>
                </a:extLst>
              </a:tr>
            </a:tbl>
          </a:graphicData>
        </a:graphic>
      </p:graphicFrame>
      <p:sp>
        <p:nvSpPr>
          <p:cNvPr id="9" name="Text Placeholder 2">
            <a:extLst>
              <a:ext uri="{FF2B5EF4-FFF2-40B4-BE49-F238E27FC236}">
                <a16:creationId xmlns:a16="http://schemas.microsoft.com/office/drawing/2014/main" id="{4754D1C0-73F9-7A23-BB1D-6470C68EE936}"/>
              </a:ext>
            </a:extLst>
          </p:cNvPr>
          <p:cNvSpPr>
            <a:spLocks noGrp="1"/>
          </p:cNvSpPr>
          <p:nvPr>
            <p:ph type="body" sz="quarter" idx="66" hasCustomPrompt="1"/>
          </p:nvPr>
        </p:nvSpPr>
        <p:spPr>
          <a:xfrm>
            <a:off x="2821461"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0" name="Text Placeholder 2">
            <a:extLst>
              <a:ext uri="{FF2B5EF4-FFF2-40B4-BE49-F238E27FC236}">
                <a16:creationId xmlns:a16="http://schemas.microsoft.com/office/drawing/2014/main" id="{82D4BD83-7390-A7B9-7DEB-481BA877A8B3}"/>
              </a:ext>
            </a:extLst>
          </p:cNvPr>
          <p:cNvSpPr>
            <a:spLocks noGrp="1"/>
          </p:cNvSpPr>
          <p:nvPr>
            <p:ph type="body" sz="quarter" idx="67" hasCustomPrompt="1"/>
          </p:nvPr>
        </p:nvSpPr>
        <p:spPr>
          <a:xfrm>
            <a:off x="5055603"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1" name="Text Placeholder 2">
            <a:extLst>
              <a:ext uri="{FF2B5EF4-FFF2-40B4-BE49-F238E27FC236}">
                <a16:creationId xmlns:a16="http://schemas.microsoft.com/office/drawing/2014/main" id="{AF0B79A4-1FEB-46B5-29CF-07D50DA88294}"/>
              </a:ext>
            </a:extLst>
          </p:cNvPr>
          <p:cNvSpPr>
            <a:spLocks noGrp="1"/>
          </p:cNvSpPr>
          <p:nvPr>
            <p:ph type="body" sz="quarter" idx="68" hasCustomPrompt="1"/>
          </p:nvPr>
        </p:nvSpPr>
        <p:spPr>
          <a:xfrm>
            <a:off x="7289745"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2" name="Text Placeholder 2">
            <a:extLst>
              <a:ext uri="{FF2B5EF4-FFF2-40B4-BE49-F238E27FC236}">
                <a16:creationId xmlns:a16="http://schemas.microsoft.com/office/drawing/2014/main" id="{1FEFF4FC-9C00-E624-3296-B86432251F97}"/>
              </a:ext>
            </a:extLst>
          </p:cNvPr>
          <p:cNvSpPr>
            <a:spLocks noGrp="1"/>
          </p:cNvSpPr>
          <p:nvPr>
            <p:ph type="body" sz="quarter" idx="69" hasCustomPrompt="1"/>
          </p:nvPr>
        </p:nvSpPr>
        <p:spPr>
          <a:xfrm>
            <a:off x="9523886"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3" name="Line 153">
            <a:extLst>
              <a:ext uri="{FF2B5EF4-FFF2-40B4-BE49-F238E27FC236}">
                <a16:creationId xmlns:a16="http://schemas.microsoft.com/office/drawing/2014/main" id="{E3C64A2D-F4F3-369E-4803-DB6B58675447}"/>
              </a:ext>
            </a:extLst>
          </p:cNvPr>
          <p:cNvSpPr>
            <a:spLocks noChangeShapeType="1"/>
          </p:cNvSpPr>
          <p:nvPr userDrawn="1"/>
        </p:nvSpPr>
        <p:spPr bwMode="auto">
          <a:xfrm rot="5400000" flipV="1">
            <a:off x="6092797" y="914715"/>
            <a:ext cx="0" cy="2074389"/>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14" name="Line 153">
            <a:extLst>
              <a:ext uri="{FF2B5EF4-FFF2-40B4-BE49-F238E27FC236}">
                <a16:creationId xmlns:a16="http://schemas.microsoft.com/office/drawing/2014/main" id="{DF73E3F2-1346-188A-117D-0BCDFD97880F}"/>
              </a:ext>
            </a:extLst>
          </p:cNvPr>
          <p:cNvSpPr>
            <a:spLocks noChangeShapeType="1"/>
          </p:cNvSpPr>
          <p:nvPr userDrawn="1"/>
        </p:nvSpPr>
        <p:spPr bwMode="auto">
          <a:xfrm rot="5400000" flipV="1">
            <a:off x="8326939" y="914715"/>
            <a:ext cx="0" cy="2074389"/>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15" name="Line 153">
            <a:extLst>
              <a:ext uri="{FF2B5EF4-FFF2-40B4-BE49-F238E27FC236}">
                <a16:creationId xmlns:a16="http://schemas.microsoft.com/office/drawing/2014/main" id="{B507804D-BDB4-D2F9-EE48-D87CD3D069E4}"/>
              </a:ext>
            </a:extLst>
          </p:cNvPr>
          <p:cNvSpPr>
            <a:spLocks noChangeShapeType="1"/>
          </p:cNvSpPr>
          <p:nvPr userDrawn="1"/>
        </p:nvSpPr>
        <p:spPr bwMode="auto">
          <a:xfrm rot="5400000" flipV="1">
            <a:off x="10561080" y="914715"/>
            <a:ext cx="0" cy="2074389"/>
          </a:xfrm>
          <a:prstGeom prst="line">
            <a:avLst/>
          </a:prstGeom>
          <a:noFill/>
          <a:ln w="9360">
            <a:solidFill>
              <a:schemeClr val="accent4"/>
            </a:solidFill>
            <a:prstDash val="solid"/>
            <a:miter lim="800000"/>
            <a:headEnd/>
            <a:tailEnd/>
          </a:ln>
        </p:spPr>
        <p:txBody>
          <a:bodyPr/>
          <a:lstStyle/>
          <a:p>
            <a:pPr>
              <a:defRPr/>
            </a:pPr>
            <a:endParaRPr lang="en-US" sz="1800" kern="0">
              <a:solidFill>
                <a:prstClr val="black"/>
              </a:solidFill>
              <a:latin typeface="Arial"/>
            </a:endParaRPr>
          </a:p>
        </p:txBody>
      </p:sp>
      <p:sp>
        <p:nvSpPr>
          <p:cNvPr id="16" name="Text Placeholder 5">
            <a:extLst>
              <a:ext uri="{FF2B5EF4-FFF2-40B4-BE49-F238E27FC236}">
                <a16:creationId xmlns:a16="http://schemas.microsoft.com/office/drawing/2014/main" id="{A534FE4E-B21A-05AF-F721-76D92A9372C5}"/>
              </a:ext>
            </a:extLst>
          </p:cNvPr>
          <p:cNvSpPr>
            <a:spLocks noGrp="1"/>
          </p:cNvSpPr>
          <p:nvPr>
            <p:ph type="body" sz="quarter" idx="81" hasCustomPrompt="1"/>
          </p:nvPr>
        </p:nvSpPr>
        <p:spPr>
          <a:xfrm>
            <a:off x="3249665" y="2933437"/>
            <a:ext cx="1643155"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17" name="Text Placeholder 5">
            <a:extLst>
              <a:ext uri="{FF2B5EF4-FFF2-40B4-BE49-F238E27FC236}">
                <a16:creationId xmlns:a16="http://schemas.microsoft.com/office/drawing/2014/main" id="{0157F10C-6168-90AE-7D44-843B41B6F120}"/>
              </a:ext>
            </a:extLst>
          </p:cNvPr>
          <p:cNvSpPr>
            <a:spLocks noGrp="1"/>
          </p:cNvSpPr>
          <p:nvPr>
            <p:ph type="body" sz="quarter" idx="82" hasCustomPrompt="1"/>
          </p:nvPr>
        </p:nvSpPr>
        <p:spPr>
          <a:xfrm>
            <a:off x="7720979" y="2933437"/>
            <a:ext cx="1643155"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18" name="Text Placeholder 5">
            <a:extLst>
              <a:ext uri="{FF2B5EF4-FFF2-40B4-BE49-F238E27FC236}">
                <a16:creationId xmlns:a16="http://schemas.microsoft.com/office/drawing/2014/main" id="{E5F2B7E1-779D-6F55-D125-CC16646E3F9A}"/>
              </a:ext>
            </a:extLst>
          </p:cNvPr>
          <p:cNvSpPr>
            <a:spLocks noGrp="1"/>
          </p:cNvSpPr>
          <p:nvPr>
            <p:ph type="body" sz="quarter" idx="83" hasCustomPrompt="1"/>
          </p:nvPr>
        </p:nvSpPr>
        <p:spPr>
          <a:xfrm>
            <a:off x="5486837" y="2933437"/>
            <a:ext cx="1643155"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19" name="Text Placeholder 5">
            <a:extLst>
              <a:ext uri="{FF2B5EF4-FFF2-40B4-BE49-F238E27FC236}">
                <a16:creationId xmlns:a16="http://schemas.microsoft.com/office/drawing/2014/main" id="{971F1608-7D18-9370-95BB-7F9EC2196A26}"/>
              </a:ext>
            </a:extLst>
          </p:cNvPr>
          <p:cNvSpPr>
            <a:spLocks noGrp="1"/>
          </p:cNvSpPr>
          <p:nvPr>
            <p:ph type="body" sz="quarter" idx="84" hasCustomPrompt="1"/>
          </p:nvPr>
        </p:nvSpPr>
        <p:spPr>
          <a:xfrm>
            <a:off x="9955120" y="2933437"/>
            <a:ext cx="1643155" cy="352425"/>
          </a:xfrm>
        </p:spPr>
        <p:txBody>
          <a:bodyPr anchor="ctr">
            <a:normAutofit/>
          </a:bodyPr>
          <a:lstStyle>
            <a:lvl1pPr marL="0" indent="0" algn="l">
              <a:buFont typeface="Arial" panose="020B0604020202020204" pitchFamily="34" charset="0"/>
              <a:buNone/>
              <a:defRPr sz="1200" b="0">
                <a:solidFill>
                  <a:schemeClr val="accent3"/>
                </a:solidFill>
                <a:latin typeface="+mj-lt"/>
              </a:defRPr>
            </a:lvl1pPr>
            <a:lvl2pPr marL="0" indent="0">
              <a:buNone/>
              <a:defRPr/>
            </a:lvl2pPr>
          </a:lstStyle>
          <a:p>
            <a:pPr lvl="0"/>
            <a:r>
              <a:rPr lang="en-US"/>
              <a:t>Status</a:t>
            </a:r>
          </a:p>
        </p:txBody>
      </p:sp>
      <p:sp>
        <p:nvSpPr>
          <p:cNvPr id="20" name="Freeform: Shape 19">
            <a:extLst>
              <a:ext uri="{FF2B5EF4-FFF2-40B4-BE49-F238E27FC236}">
                <a16:creationId xmlns:a16="http://schemas.microsoft.com/office/drawing/2014/main" id="{CE4221F0-A0A7-DE83-FF46-D2FD84AAB5B7}"/>
              </a:ext>
            </a:extLst>
          </p:cNvPr>
          <p:cNvSpPr/>
          <p:nvPr userDrawn="1"/>
        </p:nvSpPr>
        <p:spPr>
          <a:xfrm>
            <a:off x="281675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1" name="Picture Placeholder 4">
            <a:extLst>
              <a:ext uri="{FF2B5EF4-FFF2-40B4-BE49-F238E27FC236}">
                <a16:creationId xmlns:a16="http://schemas.microsoft.com/office/drawing/2014/main" id="{958F6BAC-2F8D-98E7-5AC3-7F83CFBE32AC}"/>
              </a:ext>
            </a:extLst>
          </p:cNvPr>
          <p:cNvSpPr>
            <a:spLocks noGrp="1"/>
          </p:cNvSpPr>
          <p:nvPr>
            <p:ph type="pic" sz="quarter" idx="85"/>
          </p:nvPr>
        </p:nvSpPr>
        <p:spPr>
          <a:xfrm>
            <a:off x="2887450" y="2996030"/>
            <a:ext cx="222500" cy="217492"/>
          </a:xfrm>
        </p:spPr>
        <p:txBody>
          <a:bodyPr>
            <a:normAutofit/>
          </a:bodyPr>
          <a:lstStyle>
            <a:lvl1pPr algn="ctr">
              <a:defRPr sz="400">
                <a:solidFill>
                  <a:schemeClr val="bg1"/>
                </a:solidFill>
              </a:defRPr>
            </a:lvl1pPr>
          </a:lstStyle>
          <a:p>
            <a:r>
              <a:rPr lang="en-US"/>
              <a:t>Click icon to add picture</a:t>
            </a:r>
          </a:p>
        </p:txBody>
      </p:sp>
      <p:sp>
        <p:nvSpPr>
          <p:cNvPr id="22" name="Freeform: Shape 21">
            <a:extLst>
              <a:ext uri="{FF2B5EF4-FFF2-40B4-BE49-F238E27FC236}">
                <a16:creationId xmlns:a16="http://schemas.microsoft.com/office/drawing/2014/main" id="{C7BED509-F8B4-2588-BC96-ED45F6BF65CE}"/>
              </a:ext>
            </a:extLst>
          </p:cNvPr>
          <p:cNvSpPr/>
          <p:nvPr userDrawn="1"/>
        </p:nvSpPr>
        <p:spPr>
          <a:xfrm>
            <a:off x="505257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3" name="Picture Placeholder 4">
            <a:extLst>
              <a:ext uri="{FF2B5EF4-FFF2-40B4-BE49-F238E27FC236}">
                <a16:creationId xmlns:a16="http://schemas.microsoft.com/office/drawing/2014/main" id="{8AB7DE6F-2FED-ABE0-A519-C84AA53C71EE}"/>
              </a:ext>
            </a:extLst>
          </p:cNvPr>
          <p:cNvSpPr>
            <a:spLocks noGrp="1"/>
          </p:cNvSpPr>
          <p:nvPr>
            <p:ph type="pic" sz="quarter" idx="86"/>
          </p:nvPr>
        </p:nvSpPr>
        <p:spPr>
          <a:xfrm>
            <a:off x="5123270" y="2996030"/>
            <a:ext cx="222500" cy="217492"/>
          </a:xfrm>
        </p:spPr>
        <p:txBody>
          <a:bodyPr>
            <a:normAutofit/>
          </a:bodyPr>
          <a:lstStyle>
            <a:lvl1pPr algn="ctr">
              <a:defRPr sz="400">
                <a:solidFill>
                  <a:schemeClr val="bg1"/>
                </a:solidFill>
              </a:defRPr>
            </a:lvl1pPr>
          </a:lstStyle>
          <a:p>
            <a:r>
              <a:rPr lang="en-US"/>
              <a:t>Click icon to add picture</a:t>
            </a:r>
          </a:p>
        </p:txBody>
      </p:sp>
      <p:sp>
        <p:nvSpPr>
          <p:cNvPr id="24" name="Freeform: Shape 23">
            <a:extLst>
              <a:ext uri="{FF2B5EF4-FFF2-40B4-BE49-F238E27FC236}">
                <a16:creationId xmlns:a16="http://schemas.microsoft.com/office/drawing/2014/main" id="{80347E91-2E9B-0ED0-969C-A17BBEBD3E93}"/>
              </a:ext>
            </a:extLst>
          </p:cNvPr>
          <p:cNvSpPr/>
          <p:nvPr userDrawn="1"/>
        </p:nvSpPr>
        <p:spPr>
          <a:xfrm>
            <a:off x="7286715"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5" name="Picture Placeholder 4">
            <a:extLst>
              <a:ext uri="{FF2B5EF4-FFF2-40B4-BE49-F238E27FC236}">
                <a16:creationId xmlns:a16="http://schemas.microsoft.com/office/drawing/2014/main" id="{52E43C44-49CA-5EB2-E8D4-E1219AEB4B7C}"/>
              </a:ext>
            </a:extLst>
          </p:cNvPr>
          <p:cNvSpPr>
            <a:spLocks noGrp="1"/>
          </p:cNvSpPr>
          <p:nvPr>
            <p:ph type="pic" sz="quarter" idx="87"/>
          </p:nvPr>
        </p:nvSpPr>
        <p:spPr>
          <a:xfrm>
            <a:off x="7357412" y="2996030"/>
            <a:ext cx="222500" cy="217492"/>
          </a:xfrm>
        </p:spPr>
        <p:txBody>
          <a:bodyPr>
            <a:normAutofit/>
          </a:bodyPr>
          <a:lstStyle>
            <a:lvl1pPr algn="ctr">
              <a:defRPr sz="400">
                <a:solidFill>
                  <a:schemeClr val="bg1"/>
                </a:solidFill>
              </a:defRPr>
            </a:lvl1pPr>
          </a:lstStyle>
          <a:p>
            <a:r>
              <a:rPr lang="en-US"/>
              <a:t>Click icon to add picture</a:t>
            </a:r>
          </a:p>
        </p:txBody>
      </p:sp>
      <p:sp>
        <p:nvSpPr>
          <p:cNvPr id="26" name="Freeform: Shape 25">
            <a:extLst>
              <a:ext uri="{FF2B5EF4-FFF2-40B4-BE49-F238E27FC236}">
                <a16:creationId xmlns:a16="http://schemas.microsoft.com/office/drawing/2014/main" id="{A5E8C2D2-1DB3-C96E-7E6F-96F340763BDD}"/>
              </a:ext>
            </a:extLst>
          </p:cNvPr>
          <p:cNvSpPr/>
          <p:nvPr userDrawn="1"/>
        </p:nvSpPr>
        <p:spPr>
          <a:xfrm>
            <a:off x="9520856"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7" name="Picture Placeholder 4">
            <a:extLst>
              <a:ext uri="{FF2B5EF4-FFF2-40B4-BE49-F238E27FC236}">
                <a16:creationId xmlns:a16="http://schemas.microsoft.com/office/drawing/2014/main" id="{35CE8945-0A41-825A-0DB3-5F0AFD5CC8E1}"/>
              </a:ext>
            </a:extLst>
          </p:cNvPr>
          <p:cNvSpPr>
            <a:spLocks noGrp="1"/>
          </p:cNvSpPr>
          <p:nvPr>
            <p:ph type="pic" sz="quarter" idx="88"/>
          </p:nvPr>
        </p:nvSpPr>
        <p:spPr>
          <a:xfrm>
            <a:off x="9591553" y="2996030"/>
            <a:ext cx="222500" cy="217492"/>
          </a:xfrm>
        </p:spPr>
        <p:txBody>
          <a:bodyPr>
            <a:normAutofit/>
          </a:bodyPr>
          <a:lstStyle>
            <a:lvl1pPr algn="ctr">
              <a:defRPr sz="400">
                <a:solidFill>
                  <a:schemeClr val="bg1"/>
                </a:solidFill>
              </a:defRPr>
            </a:lvl1pPr>
          </a:lstStyle>
          <a:p>
            <a:r>
              <a:rPr lang="en-US"/>
              <a:t>Click icon to add picture</a:t>
            </a:r>
          </a:p>
        </p:txBody>
      </p:sp>
      <p:sp>
        <p:nvSpPr>
          <p:cNvPr id="28" name="Text Placeholder 5">
            <a:extLst>
              <a:ext uri="{FF2B5EF4-FFF2-40B4-BE49-F238E27FC236}">
                <a16:creationId xmlns:a16="http://schemas.microsoft.com/office/drawing/2014/main" id="{1260CC5C-A28F-5E9E-84A5-3A902EEA0261}"/>
              </a:ext>
            </a:extLst>
          </p:cNvPr>
          <p:cNvSpPr>
            <a:spLocks noGrp="1"/>
          </p:cNvSpPr>
          <p:nvPr>
            <p:ph type="body" sz="quarter" idx="61" hasCustomPrompt="1"/>
          </p:nvPr>
        </p:nvSpPr>
        <p:spPr>
          <a:xfrm>
            <a:off x="2821459" y="3559175"/>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29" name="Text Placeholder 5">
            <a:extLst>
              <a:ext uri="{FF2B5EF4-FFF2-40B4-BE49-F238E27FC236}">
                <a16:creationId xmlns:a16="http://schemas.microsoft.com/office/drawing/2014/main" id="{6D499AE5-EC2A-69D2-64C2-BC0AFA2AECA3}"/>
              </a:ext>
            </a:extLst>
          </p:cNvPr>
          <p:cNvSpPr>
            <a:spLocks noGrp="1"/>
          </p:cNvSpPr>
          <p:nvPr>
            <p:ph type="body" sz="quarter" idx="73" hasCustomPrompt="1"/>
          </p:nvPr>
        </p:nvSpPr>
        <p:spPr>
          <a:xfrm>
            <a:off x="2821459" y="4332400"/>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30" name="Text Placeholder 5">
            <a:extLst>
              <a:ext uri="{FF2B5EF4-FFF2-40B4-BE49-F238E27FC236}">
                <a16:creationId xmlns:a16="http://schemas.microsoft.com/office/drawing/2014/main" id="{6ED785F5-CC2F-F4EB-EEE5-B56A29D57786}"/>
              </a:ext>
            </a:extLst>
          </p:cNvPr>
          <p:cNvSpPr>
            <a:spLocks noGrp="1"/>
          </p:cNvSpPr>
          <p:nvPr>
            <p:ph type="body" sz="quarter" idx="99" hasCustomPrompt="1"/>
          </p:nvPr>
        </p:nvSpPr>
        <p:spPr>
          <a:xfrm>
            <a:off x="2818430" y="5105626"/>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31" name="Text Placeholder 5">
            <a:extLst>
              <a:ext uri="{FF2B5EF4-FFF2-40B4-BE49-F238E27FC236}">
                <a16:creationId xmlns:a16="http://schemas.microsoft.com/office/drawing/2014/main" id="{15003F85-6EE2-43F5-6FE4-BF75DF7D0CE8}"/>
              </a:ext>
            </a:extLst>
          </p:cNvPr>
          <p:cNvSpPr>
            <a:spLocks noGrp="1"/>
          </p:cNvSpPr>
          <p:nvPr>
            <p:ph type="body" sz="quarter" idx="100" hasCustomPrompt="1"/>
          </p:nvPr>
        </p:nvSpPr>
        <p:spPr>
          <a:xfrm>
            <a:off x="5055602" y="3559175"/>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32" name="Text Placeholder 5">
            <a:extLst>
              <a:ext uri="{FF2B5EF4-FFF2-40B4-BE49-F238E27FC236}">
                <a16:creationId xmlns:a16="http://schemas.microsoft.com/office/drawing/2014/main" id="{E95D3246-4B47-80EA-B31B-0D161EF8F47C}"/>
              </a:ext>
            </a:extLst>
          </p:cNvPr>
          <p:cNvSpPr>
            <a:spLocks noGrp="1"/>
          </p:cNvSpPr>
          <p:nvPr>
            <p:ph type="body" sz="quarter" idx="101" hasCustomPrompt="1"/>
          </p:nvPr>
        </p:nvSpPr>
        <p:spPr>
          <a:xfrm>
            <a:off x="5055602" y="4332400"/>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33" name="Text Placeholder 5">
            <a:extLst>
              <a:ext uri="{FF2B5EF4-FFF2-40B4-BE49-F238E27FC236}">
                <a16:creationId xmlns:a16="http://schemas.microsoft.com/office/drawing/2014/main" id="{2DD8343A-C2A4-1564-6BB1-CC0AD1EBF442}"/>
              </a:ext>
            </a:extLst>
          </p:cNvPr>
          <p:cNvSpPr>
            <a:spLocks noGrp="1"/>
          </p:cNvSpPr>
          <p:nvPr>
            <p:ph type="body" sz="quarter" idx="102" hasCustomPrompt="1"/>
          </p:nvPr>
        </p:nvSpPr>
        <p:spPr>
          <a:xfrm>
            <a:off x="5052573" y="5105626"/>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34" name="Text Placeholder 5">
            <a:extLst>
              <a:ext uri="{FF2B5EF4-FFF2-40B4-BE49-F238E27FC236}">
                <a16:creationId xmlns:a16="http://schemas.microsoft.com/office/drawing/2014/main" id="{748CD52F-AD83-772A-B866-BCAF450887BC}"/>
              </a:ext>
            </a:extLst>
          </p:cNvPr>
          <p:cNvSpPr>
            <a:spLocks noGrp="1"/>
          </p:cNvSpPr>
          <p:nvPr>
            <p:ph type="body" sz="quarter" idx="103" hasCustomPrompt="1"/>
          </p:nvPr>
        </p:nvSpPr>
        <p:spPr>
          <a:xfrm>
            <a:off x="7289744" y="3561927"/>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35" name="Text Placeholder 5">
            <a:extLst>
              <a:ext uri="{FF2B5EF4-FFF2-40B4-BE49-F238E27FC236}">
                <a16:creationId xmlns:a16="http://schemas.microsoft.com/office/drawing/2014/main" id="{79EA00A3-23D8-23C6-FE2B-47A22006469E}"/>
              </a:ext>
            </a:extLst>
          </p:cNvPr>
          <p:cNvSpPr>
            <a:spLocks noGrp="1"/>
          </p:cNvSpPr>
          <p:nvPr>
            <p:ph type="body" sz="quarter" idx="104" hasCustomPrompt="1"/>
          </p:nvPr>
        </p:nvSpPr>
        <p:spPr>
          <a:xfrm>
            <a:off x="7289744" y="4335152"/>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36" name="Text Placeholder 5">
            <a:extLst>
              <a:ext uri="{FF2B5EF4-FFF2-40B4-BE49-F238E27FC236}">
                <a16:creationId xmlns:a16="http://schemas.microsoft.com/office/drawing/2014/main" id="{B1718C49-A19B-A960-5378-C097F86E80C6}"/>
              </a:ext>
            </a:extLst>
          </p:cNvPr>
          <p:cNvSpPr>
            <a:spLocks noGrp="1"/>
          </p:cNvSpPr>
          <p:nvPr>
            <p:ph type="body" sz="quarter" idx="105" hasCustomPrompt="1"/>
          </p:nvPr>
        </p:nvSpPr>
        <p:spPr>
          <a:xfrm>
            <a:off x="7286715" y="5108378"/>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37" name="Text Placeholder 5">
            <a:extLst>
              <a:ext uri="{FF2B5EF4-FFF2-40B4-BE49-F238E27FC236}">
                <a16:creationId xmlns:a16="http://schemas.microsoft.com/office/drawing/2014/main" id="{22737613-A54C-0F68-23AF-B7DAFEB8B398}"/>
              </a:ext>
            </a:extLst>
          </p:cNvPr>
          <p:cNvSpPr>
            <a:spLocks noGrp="1"/>
          </p:cNvSpPr>
          <p:nvPr>
            <p:ph type="body" sz="quarter" idx="106" hasCustomPrompt="1"/>
          </p:nvPr>
        </p:nvSpPr>
        <p:spPr>
          <a:xfrm>
            <a:off x="9523885" y="3559175"/>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38" name="Text Placeholder 5">
            <a:extLst>
              <a:ext uri="{FF2B5EF4-FFF2-40B4-BE49-F238E27FC236}">
                <a16:creationId xmlns:a16="http://schemas.microsoft.com/office/drawing/2014/main" id="{49E39335-6259-D8B9-3F81-22B30217C1A3}"/>
              </a:ext>
            </a:extLst>
          </p:cNvPr>
          <p:cNvSpPr>
            <a:spLocks noGrp="1"/>
          </p:cNvSpPr>
          <p:nvPr>
            <p:ph type="body" sz="quarter" idx="107" hasCustomPrompt="1"/>
          </p:nvPr>
        </p:nvSpPr>
        <p:spPr>
          <a:xfrm>
            <a:off x="9523885" y="4332400"/>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39" name="Text Placeholder 5">
            <a:extLst>
              <a:ext uri="{FF2B5EF4-FFF2-40B4-BE49-F238E27FC236}">
                <a16:creationId xmlns:a16="http://schemas.microsoft.com/office/drawing/2014/main" id="{6D557C2E-06B4-6AB1-3C91-A6A42B363203}"/>
              </a:ext>
            </a:extLst>
          </p:cNvPr>
          <p:cNvSpPr>
            <a:spLocks noGrp="1"/>
          </p:cNvSpPr>
          <p:nvPr>
            <p:ph type="body" sz="quarter" idx="108" hasCustomPrompt="1"/>
          </p:nvPr>
        </p:nvSpPr>
        <p:spPr>
          <a:xfrm>
            <a:off x="9520856" y="5105626"/>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Tree>
    <p:extLst>
      <p:ext uri="{BB962C8B-B14F-4D97-AF65-F5344CB8AC3E}">
        <p14:creationId xmlns:p14="http://schemas.microsoft.com/office/powerpoint/2010/main" val="130597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 Matr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F27A-8FB2-5133-952B-2A7625B0680D}"/>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43F4501-E310-F9BB-E999-E623B498728D}"/>
              </a:ext>
            </a:extLst>
          </p:cNvPr>
          <p:cNvGrpSpPr/>
          <p:nvPr userDrawn="1"/>
        </p:nvGrpSpPr>
        <p:grpSpPr>
          <a:xfrm>
            <a:off x="495300" y="2891566"/>
            <a:ext cx="11201400" cy="0"/>
            <a:chOff x="495300" y="2968284"/>
            <a:chExt cx="11201400" cy="0"/>
          </a:xfrm>
        </p:grpSpPr>
        <p:cxnSp>
          <p:nvCxnSpPr>
            <p:cNvPr id="4" name="Straight Connector 3">
              <a:extLst>
                <a:ext uri="{FF2B5EF4-FFF2-40B4-BE49-F238E27FC236}">
                  <a16:creationId xmlns:a16="http://schemas.microsoft.com/office/drawing/2014/main" id="{266F7AF1-C706-F699-7AA9-37486DF81C21}"/>
                </a:ext>
              </a:extLst>
            </p:cNvPr>
            <p:cNvCxnSpPr>
              <a:cxnSpLocks/>
            </p:cNvCxnSpPr>
            <p:nvPr userDrawn="1"/>
          </p:nvCxnSpPr>
          <p:spPr>
            <a:xfrm>
              <a:off x="495300" y="2968284"/>
              <a:ext cx="318769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C7C41D5-8E60-C56A-13DD-EB411AB2F01C}"/>
                </a:ext>
              </a:extLst>
            </p:cNvPr>
            <p:cNvCxnSpPr>
              <a:cxnSpLocks/>
            </p:cNvCxnSpPr>
            <p:nvPr userDrawn="1"/>
          </p:nvCxnSpPr>
          <p:spPr>
            <a:xfrm>
              <a:off x="4502151" y="2968284"/>
              <a:ext cx="318769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82FF0E1-E1D0-DB5B-BE9E-17D551387F3B}"/>
                </a:ext>
              </a:extLst>
            </p:cNvPr>
            <p:cNvCxnSpPr>
              <a:cxnSpLocks/>
            </p:cNvCxnSpPr>
            <p:nvPr userDrawn="1"/>
          </p:nvCxnSpPr>
          <p:spPr>
            <a:xfrm>
              <a:off x="8509001" y="2968284"/>
              <a:ext cx="318769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82774D2F-1260-50FE-DB9B-1AF8500EE047}"/>
              </a:ext>
            </a:extLst>
          </p:cNvPr>
          <p:cNvGrpSpPr/>
          <p:nvPr userDrawn="1"/>
        </p:nvGrpSpPr>
        <p:grpSpPr>
          <a:xfrm>
            <a:off x="495300" y="4461734"/>
            <a:ext cx="11201400" cy="0"/>
            <a:chOff x="495300" y="2968284"/>
            <a:chExt cx="11201400" cy="0"/>
          </a:xfrm>
        </p:grpSpPr>
        <p:cxnSp>
          <p:nvCxnSpPr>
            <p:cNvPr id="8" name="Straight Connector 7">
              <a:extLst>
                <a:ext uri="{FF2B5EF4-FFF2-40B4-BE49-F238E27FC236}">
                  <a16:creationId xmlns:a16="http://schemas.microsoft.com/office/drawing/2014/main" id="{BB569C7C-9F7A-1C6A-5905-F4D11041D85B}"/>
                </a:ext>
              </a:extLst>
            </p:cNvPr>
            <p:cNvCxnSpPr>
              <a:cxnSpLocks/>
            </p:cNvCxnSpPr>
            <p:nvPr userDrawn="1"/>
          </p:nvCxnSpPr>
          <p:spPr>
            <a:xfrm>
              <a:off x="495300" y="2968284"/>
              <a:ext cx="318769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F23D74-D504-2E67-FBBE-C70B87FA91D7}"/>
                </a:ext>
              </a:extLst>
            </p:cNvPr>
            <p:cNvCxnSpPr>
              <a:cxnSpLocks/>
            </p:cNvCxnSpPr>
            <p:nvPr userDrawn="1"/>
          </p:nvCxnSpPr>
          <p:spPr>
            <a:xfrm>
              <a:off x="4502151" y="2968284"/>
              <a:ext cx="318769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2A9808-960F-324C-E77C-F721E1B93194}"/>
                </a:ext>
              </a:extLst>
            </p:cNvPr>
            <p:cNvCxnSpPr>
              <a:cxnSpLocks/>
            </p:cNvCxnSpPr>
            <p:nvPr userDrawn="1"/>
          </p:nvCxnSpPr>
          <p:spPr>
            <a:xfrm>
              <a:off x="8509001" y="2968284"/>
              <a:ext cx="318769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5">
            <a:extLst>
              <a:ext uri="{FF2B5EF4-FFF2-40B4-BE49-F238E27FC236}">
                <a16:creationId xmlns:a16="http://schemas.microsoft.com/office/drawing/2014/main" id="{790598A8-534C-EF88-5EEE-70F00D311E50}"/>
              </a:ext>
            </a:extLst>
          </p:cNvPr>
          <p:cNvSpPr>
            <a:spLocks noGrp="1"/>
          </p:cNvSpPr>
          <p:nvPr>
            <p:ph type="body" sz="quarter" idx="19"/>
          </p:nvPr>
        </p:nvSpPr>
        <p:spPr>
          <a:xfrm>
            <a:off x="495300" y="1524001"/>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2" name="Text Placeholder 5">
            <a:extLst>
              <a:ext uri="{FF2B5EF4-FFF2-40B4-BE49-F238E27FC236}">
                <a16:creationId xmlns:a16="http://schemas.microsoft.com/office/drawing/2014/main" id="{239CA81A-A424-11BD-950C-D71F0773E933}"/>
              </a:ext>
            </a:extLst>
          </p:cNvPr>
          <p:cNvSpPr>
            <a:spLocks noGrp="1"/>
          </p:cNvSpPr>
          <p:nvPr>
            <p:ph type="body" sz="quarter" idx="20"/>
          </p:nvPr>
        </p:nvSpPr>
        <p:spPr>
          <a:xfrm>
            <a:off x="4502151" y="1524001"/>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3" name="Text Placeholder 5">
            <a:extLst>
              <a:ext uri="{FF2B5EF4-FFF2-40B4-BE49-F238E27FC236}">
                <a16:creationId xmlns:a16="http://schemas.microsoft.com/office/drawing/2014/main" id="{765A3A4A-4857-8363-EBC6-B8D1E143A66D}"/>
              </a:ext>
            </a:extLst>
          </p:cNvPr>
          <p:cNvSpPr>
            <a:spLocks noGrp="1"/>
          </p:cNvSpPr>
          <p:nvPr>
            <p:ph type="body" sz="quarter" idx="21"/>
          </p:nvPr>
        </p:nvSpPr>
        <p:spPr>
          <a:xfrm>
            <a:off x="8509001" y="1524001"/>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4" name="Text Placeholder 5">
            <a:extLst>
              <a:ext uri="{FF2B5EF4-FFF2-40B4-BE49-F238E27FC236}">
                <a16:creationId xmlns:a16="http://schemas.microsoft.com/office/drawing/2014/main" id="{A73D97E5-3B52-3FF8-D636-D27C3F139AA1}"/>
              </a:ext>
            </a:extLst>
          </p:cNvPr>
          <p:cNvSpPr>
            <a:spLocks noGrp="1"/>
          </p:cNvSpPr>
          <p:nvPr>
            <p:ph type="body" sz="quarter" idx="22"/>
          </p:nvPr>
        </p:nvSpPr>
        <p:spPr>
          <a:xfrm>
            <a:off x="495300" y="3094169"/>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5" name="Text Placeholder 5">
            <a:extLst>
              <a:ext uri="{FF2B5EF4-FFF2-40B4-BE49-F238E27FC236}">
                <a16:creationId xmlns:a16="http://schemas.microsoft.com/office/drawing/2014/main" id="{DEAA54DD-25A3-DE56-CF45-986D787E9135}"/>
              </a:ext>
            </a:extLst>
          </p:cNvPr>
          <p:cNvSpPr>
            <a:spLocks noGrp="1"/>
          </p:cNvSpPr>
          <p:nvPr>
            <p:ph type="body" sz="quarter" idx="23"/>
          </p:nvPr>
        </p:nvSpPr>
        <p:spPr>
          <a:xfrm>
            <a:off x="4502151" y="3094170"/>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6" name="Text Placeholder 5">
            <a:extLst>
              <a:ext uri="{FF2B5EF4-FFF2-40B4-BE49-F238E27FC236}">
                <a16:creationId xmlns:a16="http://schemas.microsoft.com/office/drawing/2014/main" id="{5225B18A-E893-A407-35F0-6A68FD5CB2E6}"/>
              </a:ext>
            </a:extLst>
          </p:cNvPr>
          <p:cNvSpPr>
            <a:spLocks noGrp="1"/>
          </p:cNvSpPr>
          <p:nvPr>
            <p:ph type="body" sz="quarter" idx="24"/>
          </p:nvPr>
        </p:nvSpPr>
        <p:spPr>
          <a:xfrm>
            <a:off x="8509001" y="3094170"/>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7" name="Text Placeholder 5">
            <a:extLst>
              <a:ext uri="{FF2B5EF4-FFF2-40B4-BE49-F238E27FC236}">
                <a16:creationId xmlns:a16="http://schemas.microsoft.com/office/drawing/2014/main" id="{4EDEBD97-AFFA-C0C3-D5E5-7F9ABD9BBFCD}"/>
              </a:ext>
            </a:extLst>
          </p:cNvPr>
          <p:cNvSpPr>
            <a:spLocks noGrp="1"/>
          </p:cNvSpPr>
          <p:nvPr>
            <p:ph type="body" sz="quarter" idx="25"/>
          </p:nvPr>
        </p:nvSpPr>
        <p:spPr>
          <a:xfrm>
            <a:off x="495300" y="4664338"/>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8" name="Text Placeholder 5">
            <a:extLst>
              <a:ext uri="{FF2B5EF4-FFF2-40B4-BE49-F238E27FC236}">
                <a16:creationId xmlns:a16="http://schemas.microsoft.com/office/drawing/2014/main" id="{65102B8B-5E42-0618-8E80-396075B1867C}"/>
              </a:ext>
            </a:extLst>
          </p:cNvPr>
          <p:cNvSpPr>
            <a:spLocks noGrp="1"/>
          </p:cNvSpPr>
          <p:nvPr>
            <p:ph type="body" sz="quarter" idx="26"/>
          </p:nvPr>
        </p:nvSpPr>
        <p:spPr>
          <a:xfrm>
            <a:off x="4502151" y="4664338"/>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
        <p:nvSpPr>
          <p:cNvPr id="19" name="Text Placeholder 5">
            <a:extLst>
              <a:ext uri="{FF2B5EF4-FFF2-40B4-BE49-F238E27FC236}">
                <a16:creationId xmlns:a16="http://schemas.microsoft.com/office/drawing/2014/main" id="{38579965-CBDD-328E-B081-A567331966E1}"/>
              </a:ext>
            </a:extLst>
          </p:cNvPr>
          <p:cNvSpPr>
            <a:spLocks noGrp="1"/>
          </p:cNvSpPr>
          <p:nvPr>
            <p:ph type="body" sz="quarter" idx="27"/>
          </p:nvPr>
        </p:nvSpPr>
        <p:spPr>
          <a:xfrm>
            <a:off x="8509001" y="4664338"/>
            <a:ext cx="3187699" cy="1164962"/>
          </a:xfrm>
        </p:spPr>
        <p:txBody>
          <a:bodyPr>
            <a:normAutofit/>
          </a:bodyPr>
          <a:lstStyle>
            <a:lvl1pPr marL="0" indent="0" algn="ctr">
              <a:buNone/>
              <a:defRPr sz="1400" b="0">
                <a:solidFill>
                  <a:schemeClr val="accent1"/>
                </a:solidFill>
                <a:latin typeface="+mj-lt"/>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1222896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545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B: Pri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79A2-D184-34E6-21D7-8A3C10922345}"/>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0D9030E-BB90-22B3-4200-1E0ED99538EF}"/>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91E7371C-CA6B-9326-A45D-572712948A4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Gotham Light" pitchFamily="2" charset="0"/>
                <a:ea typeface="+mn-ea"/>
                <a:cs typeface="Gotham Light" pitchFamily="2" charset="0"/>
              </a:rPr>
              <a:t>Security Risk Advisors Intl, LLC. Proprietary and Client Confidential</a:t>
            </a:r>
          </a:p>
        </p:txBody>
      </p:sp>
      <p:cxnSp>
        <p:nvCxnSpPr>
          <p:cNvPr id="37" name="Straight Connector 36">
            <a:extLst>
              <a:ext uri="{FF2B5EF4-FFF2-40B4-BE49-F238E27FC236}">
                <a16:creationId xmlns:a16="http://schemas.microsoft.com/office/drawing/2014/main" id="{88460E67-9D15-9BB5-F120-F25427E053FC}"/>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Slide Number Placeholder 28">
            <a:extLst>
              <a:ext uri="{FF2B5EF4-FFF2-40B4-BE49-F238E27FC236}">
                <a16:creationId xmlns:a16="http://schemas.microsoft.com/office/drawing/2014/main" id="{E1619028-A43F-0AEA-579E-F406F27206CE}"/>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rPr>
              <a:pPr defTabSz="914377">
                <a:lnSpc>
                  <a:spcPct val="90000"/>
                </a:lnSpc>
                <a:spcBef>
                  <a:spcPts val="1000"/>
                </a:spcBef>
              </a:pPr>
              <a:t>‹#›</a:t>
            </a:fld>
            <a:endParaRPr lang="en-US">
              <a:solidFill>
                <a:schemeClr val="bg1"/>
              </a:solidFill>
            </a:endParaRPr>
          </a:p>
        </p:txBody>
      </p:sp>
      <p:sp>
        <p:nvSpPr>
          <p:cNvPr id="39" name="Text Placeholder 3">
            <a:extLst>
              <a:ext uri="{FF2B5EF4-FFF2-40B4-BE49-F238E27FC236}">
                <a16:creationId xmlns:a16="http://schemas.microsoft.com/office/drawing/2014/main" id="{C6BD5467-1C64-6D36-2A6C-0A29D9B9D8E4}"/>
              </a:ext>
            </a:extLst>
          </p:cNvPr>
          <p:cNvSpPr>
            <a:spLocks noGrp="1"/>
          </p:cNvSpPr>
          <p:nvPr>
            <p:ph idx="1"/>
          </p:nvPr>
        </p:nvSpPr>
        <p:spPr>
          <a:xfrm>
            <a:off x="495300" y="1189323"/>
            <a:ext cx="1120140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1" name="Picture 40">
            <a:extLst>
              <a:ext uri="{FF2B5EF4-FFF2-40B4-BE49-F238E27FC236}">
                <a16:creationId xmlns:a16="http://schemas.microsoft.com/office/drawing/2014/main" id="{0C90E51F-2F80-B128-3C55-8E8094217C1A}"/>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2371034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B: 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79A2-D184-34E6-21D7-8A3C10922345}"/>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0D9030E-BB90-22B3-4200-1E0ED99538EF}"/>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91E7371C-CA6B-9326-A45D-572712948A4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Gotham Light" pitchFamily="2" charset="0"/>
                <a:ea typeface="+mn-ea"/>
                <a:cs typeface="Gotham Light" pitchFamily="2" charset="0"/>
              </a:rPr>
              <a:t>Security Risk Advisors Intl, LLC. Proprietary and Client Confidential</a:t>
            </a:r>
          </a:p>
        </p:txBody>
      </p:sp>
      <p:cxnSp>
        <p:nvCxnSpPr>
          <p:cNvPr id="37" name="Straight Connector 36">
            <a:extLst>
              <a:ext uri="{FF2B5EF4-FFF2-40B4-BE49-F238E27FC236}">
                <a16:creationId xmlns:a16="http://schemas.microsoft.com/office/drawing/2014/main" id="{88460E67-9D15-9BB5-F120-F25427E053FC}"/>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Slide Number Placeholder 28">
            <a:extLst>
              <a:ext uri="{FF2B5EF4-FFF2-40B4-BE49-F238E27FC236}">
                <a16:creationId xmlns:a16="http://schemas.microsoft.com/office/drawing/2014/main" id="{E1619028-A43F-0AEA-579E-F406F27206CE}"/>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rPr>
              <a:pPr defTabSz="914377">
                <a:lnSpc>
                  <a:spcPct val="90000"/>
                </a:lnSpc>
                <a:spcBef>
                  <a:spcPts val="1000"/>
                </a:spcBef>
              </a:pPr>
              <a:t>‹#›</a:t>
            </a:fld>
            <a:endParaRPr lang="en-US">
              <a:solidFill>
                <a:schemeClr val="bg1"/>
              </a:solidFill>
            </a:endParaRPr>
          </a:p>
        </p:txBody>
      </p:sp>
      <p:sp>
        <p:nvSpPr>
          <p:cNvPr id="35" name="Content Placeholder 2">
            <a:extLst>
              <a:ext uri="{FF2B5EF4-FFF2-40B4-BE49-F238E27FC236}">
                <a16:creationId xmlns:a16="http://schemas.microsoft.com/office/drawing/2014/main" id="{719FC8B6-FC11-385E-18D2-1D6746BA101A}"/>
              </a:ext>
            </a:extLst>
          </p:cNvPr>
          <p:cNvSpPr>
            <a:spLocks noGrp="1"/>
          </p:cNvSpPr>
          <p:nvPr>
            <p:ph sz="half" idx="10"/>
          </p:nvPr>
        </p:nvSpPr>
        <p:spPr>
          <a:xfrm>
            <a:off x="495300" y="1069486"/>
            <a:ext cx="539496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
            <a:extLst>
              <a:ext uri="{FF2B5EF4-FFF2-40B4-BE49-F238E27FC236}">
                <a16:creationId xmlns:a16="http://schemas.microsoft.com/office/drawing/2014/main" id="{D974F512-D7EB-DB09-0FDB-79FA4B67B4D1}"/>
              </a:ext>
            </a:extLst>
          </p:cNvPr>
          <p:cNvSpPr>
            <a:spLocks noGrp="1"/>
          </p:cNvSpPr>
          <p:nvPr>
            <p:ph sz="half" idx="2"/>
          </p:nvPr>
        </p:nvSpPr>
        <p:spPr>
          <a:xfrm>
            <a:off x="6301740" y="1069486"/>
            <a:ext cx="539496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9" name="Picture 38">
            <a:extLst>
              <a:ext uri="{FF2B5EF4-FFF2-40B4-BE49-F238E27FC236}">
                <a16:creationId xmlns:a16="http://schemas.microsoft.com/office/drawing/2014/main" id="{3266D0D4-173C-8980-2F79-9A31E065D091}"/>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3404831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B: 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79A2-D184-34E6-21D7-8A3C10922345}"/>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0D9030E-BB90-22B3-4200-1E0ED99538EF}"/>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91E7371C-CA6B-9326-A45D-572712948A4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Gotham Light" pitchFamily="2" charset="0"/>
                <a:ea typeface="+mn-ea"/>
                <a:cs typeface="Gotham Light" pitchFamily="2" charset="0"/>
              </a:rPr>
              <a:t>Security Risk Advisors Intl, LLC. Proprietary and Client Confidential</a:t>
            </a:r>
          </a:p>
        </p:txBody>
      </p:sp>
      <p:cxnSp>
        <p:nvCxnSpPr>
          <p:cNvPr id="37" name="Straight Connector 36">
            <a:extLst>
              <a:ext uri="{FF2B5EF4-FFF2-40B4-BE49-F238E27FC236}">
                <a16:creationId xmlns:a16="http://schemas.microsoft.com/office/drawing/2014/main" id="{88460E67-9D15-9BB5-F120-F25427E053FC}"/>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Slide Number Placeholder 28">
            <a:extLst>
              <a:ext uri="{FF2B5EF4-FFF2-40B4-BE49-F238E27FC236}">
                <a16:creationId xmlns:a16="http://schemas.microsoft.com/office/drawing/2014/main" id="{E1619028-A43F-0AEA-579E-F406F27206CE}"/>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rPr>
              <a:pPr defTabSz="914377">
                <a:lnSpc>
                  <a:spcPct val="90000"/>
                </a:lnSpc>
                <a:spcBef>
                  <a:spcPts val="1000"/>
                </a:spcBef>
              </a:pPr>
              <a:t>‹#›</a:t>
            </a:fld>
            <a:endParaRPr lang="en-US">
              <a:solidFill>
                <a:schemeClr val="bg1"/>
              </a:solidFill>
            </a:endParaRPr>
          </a:p>
        </p:txBody>
      </p:sp>
      <p:sp>
        <p:nvSpPr>
          <p:cNvPr id="35" name="Content Placeholder 2">
            <a:extLst>
              <a:ext uri="{FF2B5EF4-FFF2-40B4-BE49-F238E27FC236}">
                <a16:creationId xmlns:a16="http://schemas.microsoft.com/office/drawing/2014/main" id="{9A8152F3-CA92-A100-64AE-883F4EC85DC4}"/>
              </a:ext>
            </a:extLst>
          </p:cNvPr>
          <p:cNvSpPr>
            <a:spLocks noGrp="1"/>
          </p:cNvSpPr>
          <p:nvPr>
            <p:ph sz="half" idx="10"/>
          </p:nvPr>
        </p:nvSpPr>
        <p:spPr>
          <a:xfrm>
            <a:off x="495300" y="1069486"/>
            <a:ext cx="347472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
            <a:extLst>
              <a:ext uri="{FF2B5EF4-FFF2-40B4-BE49-F238E27FC236}">
                <a16:creationId xmlns:a16="http://schemas.microsoft.com/office/drawing/2014/main" id="{07DC453E-536D-7269-CDB5-AD82E68D1C2C}"/>
              </a:ext>
            </a:extLst>
          </p:cNvPr>
          <p:cNvSpPr>
            <a:spLocks noGrp="1"/>
          </p:cNvSpPr>
          <p:nvPr>
            <p:ph sz="half" idx="2"/>
          </p:nvPr>
        </p:nvSpPr>
        <p:spPr>
          <a:xfrm>
            <a:off x="8221982" y="1069487"/>
            <a:ext cx="347472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3">
            <a:extLst>
              <a:ext uri="{FF2B5EF4-FFF2-40B4-BE49-F238E27FC236}">
                <a16:creationId xmlns:a16="http://schemas.microsoft.com/office/drawing/2014/main" id="{04D73837-8443-CAC4-8F48-E87F93C37772}"/>
              </a:ext>
            </a:extLst>
          </p:cNvPr>
          <p:cNvSpPr>
            <a:spLocks noGrp="1"/>
          </p:cNvSpPr>
          <p:nvPr>
            <p:ph sz="half" idx="11"/>
          </p:nvPr>
        </p:nvSpPr>
        <p:spPr>
          <a:xfrm>
            <a:off x="4358641" y="1069486"/>
            <a:ext cx="3474720" cy="491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9" name="Picture 38">
            <a:extLst>
              <a:ext uri="{FF2B5EF4-FFF2-40B4-BE49-F238E27FC236}">
                <a16:creationId xmlns:a16="http://schemas.microsoft.com/office/drawing/2014/main" id="{AC49E1D1-7B6D-B0C2-A7F0-0446E50BA341}"/>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3157666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B: Grey 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495300" y="244534"/>
            <a:ext cx="6162675"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495300" y="1189323"/>
            <a:ext cx="6162675"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114AF68-76C8-14DE-7F40-CC5EF6BBFC0F}"/>
              </a:ext>
            </a:extLst>
          </p:cNvPr>
          <p:cNvSpPr/>
          <p:nvPr userDrawn="1"/>
        </p:nvSpPr>
        <p:spPr>
          <a:xfrm>
            <a:off x="7019925" y="0"/>
            <a:ext cx="517207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7515225" y="1222108"/>
            <a:ext cx="4181476" cy="4607192"/>
          </a:xfrm>
        </p:spPr>
        <p:txBody>
          <a:bodyPr/>
          <a:lstStyle>
            <a:lvl1pPr marL="0" indent="0" algn="ctr">
              <a:buNone/>
              <a:defRPr/>
            </a:lvl1pPr>
          </a:lstStyle>
          <a:p>
            <a:pPr lvl="0"/>
            <a:r>
              <a:rPr lang="en-US"/>
              <a:t>Content</a:t>
            </a:r>
          </a:p>
        </p:txBody>
      </p:sp>
      <p:sp>
        <p:nvSpPr>
          <p:cNvPr id="69" name="Rectangle 68">
            <a:extLst>
              <a:ext uri="{FF2B5EF4-FFF2-40B4-BE49-F238E27FC236}">
                <a16:creationId xmlns:a16="http://schemas.microsoft.com/office/drawing/2014/main" id="{21383403-ABC5-95F1-118D-5CE22508D532}"/>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0" name="TextBox 69">
            <a:extLst>
              <a:ext uri="{FF2B5EF4-FFF2-40B4-BE49-F238E27FC236}">
                <a16:creationId xmlns:a16="http://schemas.microsoft.com/office/drawing/2014/main" id="{DD9A4B4E-0CA0-D7E1-4696-2F098893783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71" name="Straight Connector 70">
            <a:extLst>
              <a:ext uri="{FF2B5EF4-FFF2-40B4-BE49-F238E27FC236}">
                <a16:creationId xmlns:a16="http://schemas.microsoft.com/office/drawing/2014/main" id="{652BDABD-23F7-B4F5-572E-E802D0FE1FF9}"/>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Slide Number Placeholder 28">
            <a:extLst>
              <a:ext uri="{FF2B5EF4-FFF2-40B4-BE49-F238E27FC236}">
                <a16:creationId xmlns:a16="http://schemas.microsoft.com/office/drawing/2014/main" id="{42484471-7D8F-3EAC-FCDD-C024C34DC303}"/>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pic>
        <p:nvPicPr>
          <p:cNvPr id="6" name="Picture 5">
            <a:extLst>
              <a:ext uri="{FF2B5EF4-FFF2-40B4-BE49-F238E27FC236}">
                <a16:creationId xmlns:a16="http://schemas.microsoft.com/office/drawing/2014/main" id="{2FD74219-7FE8-B5DD-38C7-260F729E9BE2}"/>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427801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hield">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2" name="Rectangle 1">
            <a:extLst>
              <a:ext uri="{FF2B5EF4-FFF2-40B4-BE49-F238E27FC236}">
                <a16:creationId xmlns:a16="http://schemas.microsoft.com/office/drawing/2014/main" id="{817F1C40-7E33-0F35-EAD2-8CE943172FAA}"/>
              </a:ext>
            </a:extLst>
          </p:cNvPr>
          <p:cNvSpPr/>
          <p:nvPr userDrawn="1"/>
        </p:nvSpPr>
        <p:spPr>
          <a:xfrm>
            <a:off x="10025084" y="5737866"/>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5" name="Picture 4">
            <a:extLst>
              <a:ext uri="{FF2B5EF4-FFF2-40B4-BE49-F238E27FC236}">
                <a16:creationId xmlns:a16="http://schemas.microsoft.com/office/drawing/2014/main" id="{40FE7884-6DFD-90BF-205B-FFE9785A5E5C}"/>
              </a:ext>
            </a:extLst>
          </p:cNvPr>
          <p:cNvPicPr preferRelativeResize="0">
            <a:picLocks/>
          </p:cNvPicPr>
          <p:nvPr userDrawn="1"/>
        </p:nvPicPr>
        <p:blipFill rotWithShape="1">
          <a:blip r:embed="rId3" cstate="screen">
            <a:extLst>
              <a:ext uri="{28A0092B-C50C-407E-A947-70E740481C1C}">
                <a14:useLocalDpi xmlns:a14="http://schemas.microsoft.com/office/drawing/2010/main" val="0"/>
              </a:ext>
            </a:extLst>
          </a:blip>
          <a:srcRect/>
          <a:stretch/>
        </p:blipFill>
        <p:spPr>
          <a:xfrm>
            <a:off x="4767239" y="0"/>
            <a:ext cx="7433509" cy="6858000"/>
          </a:xfrm>
          <a:prstGeom prst="rect">
            <a:avLst/>
          </a:prstGeom>
        </p:spPr>
      </p:pic>
    </p:spTree>
    <p:extLst>
      <p:ext uri="{BB962C8B-B14F-4D97-AF65-F5344CB8AC3E}">
        <p14:creationId xmlns:p14="http://schemas.microsoft.com/office/powerpoint/2010/main" val="1359654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B: Grey Sidebar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5589416" y="244534"/>
            <a:ext cx="4506877"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5589416" y="1189323"/>
            <a:ext cx="6162675"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114AF68-76C8-14DE-7F40-CC5EF6BBFC0F}"/>
              </a:ext>
            </a:extLst>
          </p:cNvPr>
          <p:cNvSpPr/>
          <p:nvPr userDrawn="1"/>
        </p:nvSpPr>
        <p:spPr>
          <a:xfrm>
            <a:off x="-4789" y="0"/>
            <a:ext cx="517207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490511" y="1222108"/>
            <a:ext cx="4181476" cy="4607192"/>
          </a:xfrm>
        </p:spPr>
        <p:txBody>
          <a:bodyPr/>
          <a:lstStyle>
            <a:lvl1pPr marL="0" indent="0" algn="ctr">
              <a:buNone/>
              <a:defRPr/>
            </a:lvl1pPr>
          </a:lstStyle>
          <a:p>
            <a:pPr lvl="0"/>
            <a:r>
              <a:rPr lang="en-US"/>
              <a:t>Content</a:t>
            </a:r>
          </a:p>
        </p:txBody>
      </p:sp>
      <p:sp>
        <p:nvSpPr>
          <p:cNvPr id="69" name="Rectangle 68">
            <a:extLst>
              <a:ext uri="{FF2B5EF4-FFF2-40B4-BE49-F238E27FC236}">
                <a16:creationId xmlns:a16="http://schemas.microsoft.com/office/drawing/2014/main" id="{21383403-ABC5-95F1-118D-5CE22508D532}"/>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0" name="TextBox 69">
            <a:extLst>
              <a:ext uri="{FF2B5EF4-FFF2-40B4-BE49-F238E27FC236}">
                <a16:creationId xmlns:a16="http://schemas.microsoft.com/office/drawing/2014/main" id="{DD9A4B4E-0CA0-D7E1-4696-2F098893783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71" name="Straight Connector 70">
            <a:extLst>
              <a:ext uri="{FF2B5EF4-FFF2-40B4-BE49-F238E27FC236}">
                <a16:creationId xmlns:a16="http://schemas.microsoft.com/office/drawing/2014/main" id="{652BDABD-23F7-B4F5-572E-E802D0FE1FF9}"/>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Slide Number Placeholder 28">
            <a:extLst>
              <a:ext uri="{FF2B5EF4-FFF2-40B4-BE49-F238E27FC236}">
                <a16:creationId xmlns:a16="http://schemas.microsoft.com/office/drawing/2014/main" id="{42484471-7D8F-3EAC-FCDD-C024C34DC303}"/>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pic>
        <p:nvPicPr>
          <p:cNvPr id="6" name="Picture 5">
            <a:extLst>
              <a:ext uri="{FF2B5EF4-FFF2-40B4-BE49-F238E27FC236}">
                <a16:creationId xmlns:a16="http://schemas.microsoft.com/office/drawing/2014/main" id="{4244D417-0EEB-8DEB-567D-15BBFFEAD23E}"/>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31704258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B: Grey Sidebar Righ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495299" y="244534"/>
            <a:ext cx="7412810"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495299" y="1189323"/>
            <a:ext cx="741281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114AF68-76C8-14DE-7F40-CC5EF6BBFC0F}"/>
              </a:ext>
            </a:extLst>
          </p:cNvPr>
          <p:cNvSpPr/>
          <p:nvPr userDrawn="1"/>
        </p:nvSpPr>
        <p:spPr>
          <a:xfrm>
            <a:off x="8408198" y="0"/>
            <a:ext cx="37838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8897512" y="1222108"/>
            <a:ext cx="2799187" cy="4607192"/>
          </a:xfrm>
        </p:spPr>
        <p:txBody>
          <a:bodyPr/>
          <a:lstStyle>
            <a:lvl1pPr marL="0" indent="0" algn="ctr">
              <a:buNone/>
              <a:defRPr/>
            </a:lvl1pPr>
          </a:lstStyle>
          <a:p>
            <a:pPr lvl="0"/>
            <a:r>
              <a:rPr lang="en-US"/>
              <a:t>Content</a:t>
            </a:r>
          </a:p>
        </p:txBody>
      </p:sp>
      <p:sp>
        <p:nvSpPr>
          <p:cNvPr id="69" name="Rectangle 68">
            <a:extLst>
              <a:ext uri="{FF2B5EF4-FFF2-40B4-BE49-F238E27FC236}">
                <a16:creationId xmlns:a16="http://schemas.microsoft.com/office/drawing/2014/main" id="{21383403-ABC5-95F1-118D-5CE22508D532}"/>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0" name="TextBox 69">
            <a:extLst>
              <a:ext uri="{FF2B5EF4-FFF2-40B4-BE49-F238E27FC236}">
                <a16:creationId xmlns:a16="http://schemas.microsoft.com/office/drawing/2014/main" id="{DD9A4B4E-0CA0-D7E1-4696-2F098893783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71" name="Straight Connector 70">
            <a:extLst>
              <a:ext uri="{FF2B5EF4-FFF2-40B4-BE49-F238E27FC236}">
                <a16:creationId xmlns:a16="http://schemas.microsoft.com/office/drawing/2014/main" id="{652BDABD-23F7-B4F5-572E-E802D0FE1FF9}"/>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Slide Number Placeholder 28">
            <a:extLst>
              <a:ext uri="{FF2B5EF4-FFF2-40B4-BE49-F238E27FC236}">
                <a16:creationId xmlns:a16="http://schemas.microsoft.com/office/drawing/2014/main" id="{42484471-7D8F-3EAC-FCDD-C024C34DC303}"/>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pic>
        <p:nvPicPr>
          <p:cNvPr id="6" name="Picture 5">
            <a:extLst>
              <a:ext uri="{FF2B5EF4-FFF2-40B4-BE49-F238E27FC236}">
                <a16:creationId xmlns:a16="http://schemas.microsoft.com/office/drawing/2014/main" id="{3499DBF7-016B-53B3-EA10-767B0CC3C719}"/>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1570834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B: Grey Sidebar Lef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D7D7-537F-90A6-F57A-8F62674D48F4}"/>
              </a:ext>
            </a:extLst>
          </p:cNvPr>
          <p:cNvSpPr>
            <a:spLocks noGrp="1"/>
          </p:cNvSpPr>
          <p:nvPr>
            <p:ph type="title"/>
          </p:nvPr>
        </p:nvSpPr>
        <p:spPr>
          <a:xfrm>
            <a:off x="4279101" y="244534"/>
            <a:ext cx="5856467" cy="569060"/>
          </a:xfrm>
        </p:spPr>
        <p:txBody>
          <a:bodyPr/>
          <a:lstStyle/>
          <a:p>
            <a:r>
              <a:rPr lang="en-US"/>
              <a:t>Click to edit Master title style</a:t>
            </a:r>
          </a:p>
        </p:txBody>
      </p:sp>
      <p:sp>
        <p:nvSpPr>
          <p:cNvPr id="3" name="Text Placeholder 3">
            <a:extLst>
              <a:ext uri="{FF2B5EF4-FFF2-40B4-BE49-F238E27FC236}">
                <a16:creationId xmlns:a16="http://schemas.microsoft.com/office/drawing/2014/main" id="{4C0562A0-42E5-188B-0259-289474A76D00}"/>
              </a:ext>
            </a:extLst>
          </p:cNvPr>
          <p:cNvSpPr>
            <a:spLocks noGrp="1"/>
          </p:cNvSpPr>
          <p:nvPr>
            <p:ph idx="1"/>
          </p:nvPr>
        </p:nvSpPr>
        <p:spPr>
          <a:xfrm>
            <a:off x="4268154" y="1189323"/>
            <a:ext cx="741281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114AF68-76C8-14DE-7F40-CC5EF6BBFC0F}"/>
              </a:ext>
            </a:extLst>
          </p:cNvPr>
          <p:cNvSpPr/>
          <p:nvPr userDrawn="1"/>
        </p:nvSpPr>
        <p:spPr>
          <a:xfrm>
            <a:off x="-4790" y="0"/>
            <a:ext cx="37838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7F445D0-04F3-6C57-7FEE-1D17626EEF6D}"/>
              </a:ext>
            </a:extLst>
          </p:cNvPr>
          <p:cNvSpPr>
            <a:spLocks noGrp="1"/>
          </p:cNvSpPr>
          <p:nvPr>
            <p:ph sz="quarter" idx="13" hasCustomPrompt="1"/>
          </p:nvPr>
        </p:nvSpPr>
        <p:spPr>
          <a:xfrm>
            <a:off x="484524" y="1222108"/>
            <a:ext cx="2799187" cy="4607192"/>
          </a:xfrm>
        </p:spPr>
        <p:txBody>
          <a:bodyPr/>
          <a:lstStyle>
            <a:lvl1pPr marL="0" indent="0" algn="ctr">
              <a:buNone/>
              <a:defRPr/>
            </a:lvl1pPr>
          </a:lstStyle>
          <a:p>
            <a:pPr lvl="0"/>
            <a:r>
              <a:rPr lang="en-US"/>
              <a:t>Content</a:t>
            </a:r>
          </a:p>
        </p:txBody>
      </p:sp>
      <p:sp>
        <p:nvSpPr>
          <p:cNvPr id="69" name="Rectangle 68">
            <a:extLst>
              <a:ext uri="{FF2B5EF4-FFF2-40B4-BE49-F238E27FC236}">
                <a16:creationId xmlns:a16="http://schemas.microsoft.com/office/drawing/2014/main" id="{21383403-ABC5-95F1-118D-5CE22508D532}"/>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70" name="TextBox 69">
            <a:extLst>
              <a:ext uri="{FF2B5EF4-FFF2-40B4-BE49-F238E27FC236}">
                <a16:creationId xmlns:a16="http://schemas.microsoft.com/office/drawing/2014/main" id="{DD9A4B4E-0CA0-D7E1-4696-2F098893783D}"/>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71" name="Straight Connector 70">
            <a:extLst>
              <a:ext uri="{FF2B5EF4-FFF2-40B4-BE49-F238E27FC236}">
                <a16:creationId xmlns:a16="http://schemas.microsoft.com/office/drawing/2014/main" id="{652BDABD-23F7-B4F5-572E-E802D0FE1FF9}"/>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Slide Number Placeholder 28">
            <a:extLst>
              <a:ext uri="{FF2B5EF4-FFF2-40B4-BE49-F238E27FC236}">
                <a16:creationId xmlns:a16="http://schemas.microsoft.com/office/drawing/2014/main" id="{42484471-7D8F-3EAC-FCDD-C024C34DC303}"/>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pic>
        <p:nvPicPr>
          <p:cNvPr id="6" name="Picture 5">
            <a:extLst>
              <a:ext uri="{FF2B5EF4-FFF2-40B4-BE49-F238E27FC236}">
                <a16:creationId xmlns:a16="http://schemas.microsoft.com/office/drawing/2014/main" id="{3E2D77B3-FC6E-AD7C-5258-44608C0CB54B}"/>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3266908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B: Time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27680" cy="569060"/>
          </a:xfrm>
        </p:spPr>
        <p:txBody>
          <a:bodyPr/>
          <a:lstStyle/>
          <a:p>
            <a:r>
              <a:rPr lang="en-US"/>
              <a:t>Click to edit Master title style</a:t>
            </a:r>
          </a:p>
        </p:txBody>
      </p:sp>
      <p:sp>
        <p:nvSpPr>
          <p:cNvPr id="3" name="Line 153">
            <a:extLst>
              <a:ext uri="{FF2B5EF4-FFF2-40B4-BE49-F238E27FC236}">
                <a16:creationId xmlns:a16="http://schemas.microsoft.com/office/drawing/2014/main" id="{471C6E53-1D5D-56AA-2187-DB116FFFD077}"/>
              </a:ext>
            </a:extLst>
          </p:cNvPr>
          <p:cNvSpPr>
            <a:spLocks noChangeShapeType="1"/>
          </p:cNvSpPr>
          <p:nvPr userDrawn="1"/>
        </p:nvSpPr>
        <p:spPr bwMode="auto">
          <a:xfrm rot="5400000" flipV="1">
            <a:off x="6096000" y="-3417798"/>
            <a:ext cx="0" cy="11201400"/>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mn-lt"/>
            </a:endParaRPr>
          </a:p>
        </p:txBody>
      </p:sp>
      <p:graphicFrame>
        <p:nvGraphicFramePr>
          <p:cNvPr id="4" name="Table 4">
            <a:extLst>
              <a:ext uri="{FF2B5EF4-FFF2-40B4-BE49-F238E27FC236}">
                <a16:creationId xmlns:a16="http://schemas.microsoft.com/office/drawing/2014/main" id="{6815CC69-990B-8BA5-5E4B-66E9A8482369}"/>
              </a:ext>
            </a:extLst>
          </p:cNvPr>
          <p:cNvGraphicFramePr>
            <a:graphicFrameLocks noGrp="1"/>
          </p:cNvGraphicFramePr>
          <p:nvPr userDrawn="1">
            <p:extLst>
              <p:ext uri="{D42A27DB-BD31-4B8C-83A1-F6EECF244321}">
                <p14:modId xmlns:p14="http://schemas.microsoft.com/office/powerpoint/2010/main" val="3775803856"/>
              </p:ext>
            </p:extLst>
          </p:nvPr>
        </p:nvGraphicFramePr>
        <p:xfrm>
          <a:off x="495298" y="2895600"/>
          <a:ext cx="11201403" cy="2926080"/>
        </p:xfrm>
        <a:graphic>
          <a:graphicData uri="http://schemas.openxmlformats.org/drawingml/2006/table">
            <a:tbl>
              <a:tblPr firstRow="1" bandRow="1">
                <a:tableStyleId>{2D5ABB26-0587-4C30-8999-92F81FD0307C}</a:tableStyleId>
              </a:tblPr>
              <a:tblGrid>
                <a:gridCol w="3733801">
                  <a:extLst>
                    <a:ext uri="{9D8B030D-6E8A-4147-A177-3AD203B41FA5}">
                      <a16:colId xmlns:a16="http://schemas.microsoft.com/office/drawing/2014/main" val="985120907"/>
                    </a:ext>
                  </a:extLst>
                </a:gridCol>
                <a:gridCol w="3733801">
                  <a:extLst>
                    <a:ext uri="{9D8B030D-6E8A-4147-A177-3AD203B41FA5}">
                      <a16:colId xmlns:a16="http://schemas.microsoft.com/office/drawing/2014/main" val="2077023006"/>
                    </a:ext>
                  </a:extLst>
                </a:gridCol>
                <a:gridCol w="3733801">
                  <a:extLst>
                    <a:ext uri="{9D8B030D-6E8A-4147-A177-3AD203B41FA5}">
                      <a16:colId xmlns:a16="http://schemas.microsoft.com/office/drawing/2014/main" val="2899974375"/>
                    </a:ext>
                  </a:extLst>
                </a:gridCol>
              </a:tblGrid>
              <a:tr h="365760">
                <a:tc>
                  <a:txBody>
                    <a:bodyPr/>
                    <a:lstStyle/>
                    <a:p>
                      <a:pPr algn="ctr"/>
                      <a:r>
                        <a:rPr lang="en-US" sz="1400">
                          <a:solidFill>
                            <a:schemeClr val="accent3"/>
                          </a:solidFill>
                          <a:latin typeface="+mj-lt"/>
                        </a:rPr>
                        <a:t>RECENT ACCOMPLISHMENTS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400">
                          <a:solidFill>
                            <a:schemeClr val="accent3"/>
                          </a:solidFill>
                          <a:latin typeface="+mj-lt"/>
                        </a:rPr>
                        <a:t>NEXT STEPS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400">
                          <a:solidFill>
                            <a:schemeClr val="accent3"/>
                          </a:solidFill>
                          <a:latin typeface="+mj-lt"/>
                        </a:rPr>
                        <a:t>RISKS &amp; ISSUES</a:t>
                      </a:r>
                    </a:p>
                  </a:txBody>
                  <a:tcPr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19698917"/>
                  </a:ext>
                </a:extLst>
              </a:tr>
              <a:tr h="256032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bl>
          </a:graphicData>
        </a:graphic>
      </p:graphicFrame>
      <p:sp>
        <p:nvSpPr>
          <p:cNvPr id="5" name="Text Placeholder 5">
            <a:extLst>
              <a:ext uri="{FF2B5EF4-FFF2-40B4-BE49-F238E27FC236}">
                <a16:creationId xmlns:a16="http://schemas.microsoft.com/office/drawing/2014/main" id="{09A17693-F3EC-041B-43D7-9FD69DA5611F}"/>
              </a:ext>
            </a:extLst>
          </p:cNvPr>
          <p:cNvSpPr>
            <a:spLocks noGrp="1"/>
          </p:cNvSpPr>
          <p:nvPr>
            <p:ph type="body" sz="quarter" idx="61" hasCustomPrompt="1"/>
          </p:nvPr>
        </p:nvSpPr>
        <p:spPr>
          <a:xfrm>
            <a:off x="591498" y="3338512"/>
            <a:ext cx="3532827"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6" name="Text Placeholder 5">
            <a:extLst>
              <a:ext uri="{FF2B5EF4-FFF2-40B4-BE49-F238E27FC236}">
                <a16:creationId xmlns:a16="http://schemas.microsoft.com/office/drawing/2014/main" id="{CAA98622-E4AF-692F-C73D-5EBF3267B8A5}"/>
              </a:ext>
            </a:extLst>
          </p:cNvPr>
          <p:cNvSpPr>
            <a:spLocks noGrp="1"/>
          </p:cNvSpPr>
          <p:nvPr>
            <p:ph type="body" sz="quarter" idx="62" hasCustomPrompt="1"/>
          </p:nvPr>
        </p:nvSpPr>
        <p:spPr>
          <a:xfrm>
            <a:off x="4328730" y="3338512"/>
            <a:ext cx="3532827"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7" name="Text Placeholder 5">
            <a:extLst>
              <a:ext uri="{FF2B5EF4-FFF2-40B4-BE49-F238E27FC236}">
                <a16:creationId xmlns:a16="http://schemas.microsoft.com/office/drawing/2014/main" id="{B6DEC868-3A64-9E08-F332-60639556E74A}"/>
              </a:ext>
            </a:extLst>
          </p:cNvPr>
          <p:cNvSpPr>
            <a:spLocks noGrp="1"/>
          </p:cNvSpPr>
          <p:nvPr>
            <p:ph type="body" sz="quarter" idx="63" hasCustomPrompt="1"/>
          </p:nvPr>
        </p:nvSpPr>
        <p:spPr>
          <a:xfrm>
            <a:off x="8065962" y="3338512"/>
            <a:ext cx="3532827"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8" name="Freeform: Shape 7">
            <a:extLst>
              <a:ext uri="{FF2B5EF4-FFF2-40B4-BE49-F238E27FC236}">
                <a16:creationId xmlns:a16="http://schemas.microsoft.com/office/drawing/2014/main" id="{FAA9BAF0-51D4-B27B-5042-301B186126FC}"/>
              </a:ext>
            </a:extLst>
          </p:cNvPr>
          <p:cNvSpPr/>
          <p:nvPr userDrawn="1"/>
        </p:nvSpPr>
        <p:spPr>
          <a:xfrm rot="2700000">
            <a:off x="1479519"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latin typeface="+mn-lt"/>
            </a:endParaRPr>
          </a:p>
        </p:txBody>
      </p:sp>
      <p:sp>
        <p:nvSpPr>
          <p:cNvPr id="9" name="Freeform: Shape 8">
            <a:extLst>
              <a:ext uri="{FF2B5EF4-FFF2-40B4-BE49-F238E27FC236}">
                <a16:creationId xmlns:a16="http://schemas.microsoft.com/office/drawing/2014/main" id="{795BCE38-25C1-CE33-AF75-05EB2623A2FD}"/>
              </a:ext>
            </a:extLst>
          </p:cNvPr>
          <p:cNvSpPr/>
          <p:nvPr userDrawn="1"/>
        </p:nvSpPr>
        <p:spPr>
          <a:xfrm rot="2700000">
            <a:off x="3758143"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latin typeface="+mn-lt"/>
            </a:endParaRPr>
          </a:p>
        </p:txBody>
      </p:sp>
      <p:sp>
        <p:nvSpPr>
          <p:cNvPr id="10" name="Freeform: Shape 9">
            <a:extLst>
              <a:ext uri="{FF2B5EF4-FFF2-40B4-BE49-F238E27FC236}">
                <a16:creationId xmlns:a16="http://schemas.microsoft.com/office/drawing/2014/main" id="{5CA5C831-17ED-53F8-F9B9-AB6325275900}"/>
              </a:ext>
            </a:extLst>
          </p:cNvPr>
          <p:cNvSpPr/>
          <p:nvPr userDrawn="1"/>
        </p:nvSpPr>
        <p:spPr>
          <a:xfrm rot="2700000">
            <a:off x="6036767"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latin typeface="+mn-lt"/>
            </a:endParaRPr>
          </a:p>
        </p:txBody>
      </p:sp>
      <p:sp>
        <p:nvSpPr>
          <p:cNvPr id="11" name="Freeform: Shape 10">
            <a:extLst>
              <a:ext uri="{FF2B5EF4-FFF2-40B4-BE49-F238E27FC236}">
                <a16:creationId xmlns:a16="http://schemas.microsoft.com/office/drawing/2014/main" id="{0FF77EB4-BEDB-58FD-08B2-E3E69060FCCE}"/>
              </a:ext>
            </a:extLst>
          </p:cNvPr>
          <p:cNvSpPr/>
          <p:nvPr userDrawn="1"/>
        </p:nvSpPr>
        <p:spPr>
          <a:xfrm rot="2700000">
            <a:off x="8315391"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latin typeface="+mn-lt"/>
            </a:endParaRPr>
          </a:p>
        </p:txBody>
      </p:sp>
      <p:sp>
        <p:nvSpPr>
          <p:cNvPr id="12" name="Freeform: Shape 11">
            <a:extLst>
              <a:ext uri="{FF2B5EF4-FFF2-40B4-BE49-F238E27FC236}">
                <a16:creationId xmlns:a16="http://schemas.microsoft.com/office/drawing/2014/main" id="{90C9173F-46A2-13A6-EE90-01607AAAC294}"/>
              </a:ext>
            </a:extLst>
          </p:cNvPr>
          <p:cNvSpPr/>
          <p:nvPr userDrawn="1"/>
        </p:nvSpPr>
        <p:spPr>
          <a:xfrm rot="2700000">
            <a:off x="10594017"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latin typeface="+mn-lt"/>
            </a:endParaRP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14" name="Text Placeholder 2">
            <a:extLst>
              <a:ext uri="{FF2B5EF4-FFF2-40B4-BE49-F238E27FC236}">
                <a16:creationId xmlns:a16="http://schemas.microsoft.com/office/drawing/2014/main" id="{2ACF6136-EDA1-5681-7C5F-0DECC2142D26}"/>
              </a:ext>
            </a:extLst>
          </p:cNvPr>
          <p:cNvSpPr>
            <a:spLocks noGrp="1"/>
          </p:cNvSpPr>
          <p:nvPr>
            <p:ph type="body" sz="quarter" idx="11" hasCustomPrompt="1"/>
          </p:nvPr>
        </p:nvSpPr>
        <p:spPr>
          <a:xfrm>
            <a:off x="1156164"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5" name="Text Placeholder 2">
            <a:extLst>
              <a:ext uri="{FF2B5EF4-FFF2-40B4-BE49-F238E27FC236}">
                <a16:creationId xmlns:a16="http://schemas.microsoft.com/office/drawing/2014/main" id="{5EFA4994-E34C-A233-7484-D8DCE2F8F24D}"/>
              </a:ext>
            </a:extLst>
          </p:cNvPr>
          <p:cNvSpPr>
            <a:spLocks noGrp="1"/>
          </p:cNvSpPr>
          <p:nvPr>
            <p:ph type="body" sz="quarter" idx="57" hasCustomPrompt="1"/>
          </p:nvPr>
        </p:nvSpPr>
        <p:spPr>
          <a:xfrm>
            <a:off x="3434789"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6" name="Text Placeholder 2">
            <a:extLst>
              <a:ext uri="{FF2B5EF4-FFF2-40B4-BE49-F238E27FC236}">
                <a16:creationId xmlns:a16="http://schemas.microsoft.com/office/drawing/2014/main" id="{3E973076-5C29-D541-E263-72BC3F2AE953}"/>
              </a:ext>
            </a:extLst>
          </p:cNvPr>
          <p:cNvSpPr>
            <a:spLocks noGrp="1"/>
          </p:cNvSpPr>
          <p:nvPr>
            <p:ph type="body" sz="quarter" idx="58" hasCustomPrompt="1"/>
          </p:nvPr>
        </p:nvSpPr>
        <p:spPr>
          <a:xfrm>
            <a:off x="5713414"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7" name="Text Placeholder 2">
            <a:extLst>
              <a:ext uri="{FF2B5EF4-FFF2-40B4-BE49-F238E27FC236}">
                <a16:creationId xmlns:a16="http://schemas.microsoft.com/office/drawing/2014/main" id="{22F9644B-87C1-E876-8E2E-266450CB72DB}"/>
              </a:ext>
            </a:extLst>
          </p:cNvPr>
          <p:cNvSpPr>
            <a:spLocks noGrp="1"/>
          </p:cNvSpPr>
          <p:nvPr>
            <p:ph type="body" sz="quarter" idx="59" hasCustomPrompt="1"/>
          </p:nvPr>
        </p:nvSpPr>
        <p:spPr>
          <a:xfrm>
            <a:off x="7992038"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8" name="Text Placeholder 2">
            <a:extLst>
              <a:ext uri="{FF2B5EF4-FFF2-40B4-BE49-F238E27FC236}">
                <a16:creationId xmlns:a16="http://schemas.microsoft.com/office/drawing/2014/main" id="{208A693A-D73A-BD6F-2CBF-9266D8B4C2A6}"/>
              </a:ext>
            </a:extLst>
          </p:cNvPr>
          <p:cNvSpPr>
            <a:spLocks noGrp="1"/>
          </p:cNvSpPr>
          <p:nvPr>
            <p:ph type="body" sz="quarter" idx="60" hasCustomPrompt="1"/>
          </p:nvPr>
        </p:nvSpPr>
        <p:spPr>
          <a:xfrm>
            <a:off x="10270662" y="2317697"/>
            <a:ext cx="765175" cy="285751"/>
          </a:xfrm>
          <a:prstGeom prst="rect">
            <a:avLst/>
          </a:prstGeom>
        </p:spPr>
        <p:txBody>
          <a:bodyPr anchor="ctr"/>
          <a:lstStyle>
            <a:lvl1pPr marL="0" indent="0" algn="ctr">
              <a:buNone/>
              <a:defRPr sz="1000">
                <a:latin typeface="+mn-lt"/>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9" name="Text Placeholder 5">
            <a:extLst>
              <a:ext uri="{FF2B5EF4-FFF2-40B4-BE49-F238E27FC236}">
                <a16:creationId xmlns:a16="http://schemas.microsoft.com/office/drawing/2014/main" id="{12FC49E3-5CE8-A672-7667-82B99B6107D1}"/>
              </a:ext>
            </a:extLst>
          </p:cNvPr>
          <p:cNvSpPr>
            <a:spLocks noGrp="1"/>
          </p:cNvSpPr>
          <p:nvPr>
            <p:ph type="body" sz="quarter" idx="46" hasCustomPrompt="1"/>
          </p:nvPr>
        </p:nvSpPr>
        <p:spPr>
          <a:xfrm>
            <a:off x="495300"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0" name="Text Placeholder 5">
            <a:extLst>
              <a:ext uri="{FF2B5EF4-FFF2-40B4-BE49-F238E27FC236}">
                <a16:creationId xmlns:a16="http://schemas.microsoft.com/office/drawing/2014/main" id="{88301664-750D-94C4-B008-EFAC71BE70BF}"/>
              </a:ext>
            </a:extLst>
          </p:cNvPr>
          <p:cNvSpPr>
            <a:spLocks noGrp="1"/>
          </p:cNvSpPr>
          <p:nvPr>
            <p:ph type="body" sz="quarter" idx="64" hasCustomPrompt="1"/>
          </p:nvPr>
        </p:nvSpPr>
        <p:spPr>
          <a:xfrm>
            <a:off x="2773925"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1" name="Text Placeholder 5">
            <a:extLst>
              <a:ext uri="{FF2B5EF4-FFF2-40B4-BE49-F238E27FC236}">
                <a16:creationId xmlns:a16="http://schemas.microsoft.com/office/drawing/2014/main" id="{569DDEB4-24FB-D163-1DFB-B83411C1AD8C}"/>
              </a:ext>
            </a:extLst>
          </p:cNvPr>
          <p:cNvSpPr>
            <a:spLocks noGrp="1"/>
          </p:cNvSpPr>
          <p:nvPr>
            <p:ph type="body" sz="quarter" idx="65" hasCustomPrompt="1"/>
          </p:nvPr>
        </p:nvSpPr>
        <p:spPr>
          <a:xfrm>
            <a:off x="5052550"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2" name="Text Placeholder 5">
            <a:extLst>
              <a:ext uri="{FF2B5EF4-FFF2-40B4-BE49-F238E27FC236}">
                <a16:creationId xmlns:a16="http://schemas.microsoft.com/office/drawing/2014/main" id="{00345612-03ED-845E-7793-1E374017C1C6}"/>
              </a:ext>
            </a:extLst>
          </p:cNvPr>
          <p:cNvSpPr>
            <a:spLocks noGrp="1"/>
          </p:cNvSpPr>
          <p:nvPr>
            <p:ph type="body" sz="quarter" idx="66" hasCustomPrompt="1"/>
          </p:nvPr>
        </p:nvSpPr>
        <p:spPr>
          <a:xfrm>
            <a:off x="7331175"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3" name="Text Placeholder 5">
            <a:extLst>
              <a:ext uri="{FF2B5EF4-FFF2-40B4-BE49-F238E27FC236}">
                <a16:creationId xmlns:a16="http://schemas.microsoft.com/office/drawing/2014/main" id="{DAE4D806-1043-654C-6E0B-DDBA3D45BA0C}"/>
              </a:ext>
            </a:extLst>
          </p:cNvPr>
          <p:cNvSpPr>
            <a:spLocks noGrp="1"/>
          </p:cNvSpPr>
          <p:nvPr>
            <p:ph type="body" sz="quarter" idx="67" hasCustomPrompt="1"/>
          </p:nvPr>
        </p:nvSpPr>
        <p:spPr>
          <a:xfrm>
            <a:off x="9609798" y="1524000"/>
            <a:ext cx="2086902" cy="518426"/>
          </a:xfrm>
        </p:spPr>
        <p:txBody>
          <a:bodyPr anchor="ctr">
            <a:normAutofit/>
          </a:bodyPr>
          <a:lstStyle>
            <a:lvl1pPr marL="0" indent="0" algn="ctr">
              <a:buNone/>
              <a:defRPr sz="12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pic>
        <p:nvPicPr>
          <p:cNvPr id="58" name="Picture 57">
            <a:extLst>
              <a:ext uri="{FF2B5EF4-FFF2-40B4-BE49-F238E27FC236}">
                <a16:creationId xmlns:a16="http://schemas.microsoft.com/office/drawing/2014/main" id="{7ECACADD-5E4F-153F-5CB4-D8A1E99BA45D}"/>
              </a:ext>
            </a:extLst>
          </p:cNvPr>
          <p:cNvPicPr>
            <a:picLocks noChangeAspect="1"/>
          </p:cNvPicPr>
          <p:nvPr userDrawn="1"/>
        </p:nvPicPr>
        <p:blipFill>
          <a:blip r:embed="rId4"/>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3176400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B: Time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sp>
        <p:nvSpPr>
          <p:cNvPr id="27" name="Line 153">
            <a:extLst>
              <a:ext uri="{FF2B5EF4-FFF2-40B4-BE49-F238E27FC236}">
                <a16:creationId xmlns:a16="http://schemas.microsoft.com/office/drawing/2014/main" id="{02E5EC28-05A2-1FEE-7608-71F9DA371024}"/>
              </a:ext>
            </a:extLst>
          </p:cNvPr>
          <p:cNvSpPr>
            <a:spLocks noChangeShapeType="1"/>
          </p:cNvSpPr>
          <p:nvPr userDrawn="1"/>
        </p:nvSpPr>
        <p:spPr bwMode="auto">
          <a:xfrm rot="5400000" flipV="1">
            <a:off x="6096000" y="-3417798"/>
            <a:ext cx="0" cy="11201400"/>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28" name="Text Placeholder 2">
            <a:extLst>
              <a:ext uri="{FF2B5EF4-FFF2-40B4-BE49-F238E27FC236}">
                <a16:creationId xmlns:a16="http://schemas.microsoft.com/office/drawing/2014/main" id="{11A3C06F-E6EA-89A8-F315-8AE07893F133}"/>
              </a:ext>
            </a:extLst>
          </p:cNvPr>
          <p:cNvSpPr>
            <a:spLocks noGrp="1"/>
          </p:cNvSpPr>
          <p:nvPr>
            <p:ph type="body" sz="quarter" idx="11" hasCustomPrompt="1"/>
          </p:nvPr>
        </p:nvSpPr>
        <p:spPr>
          <a:xfrm>
            <a:off x="760711"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9" name="Text Placeholder 2">
            <a:extLst>
              <a:ext uri="{FF2B5EF4-FFF2-40B4-BE49-F238E27FC236}">
                <a16:creationId xmlns:a16="http://schemas.microsoft.com/office/drawing/2014/main" id="{BA7E73A4-72E5-4375-F808-F7126BC109E2}"/>
              </a:ext>
            </a:extLst>
          </p:cNvPr>
          <p:cNvSpPr>
            <a:spLocks noGrp="1"/>
          </p:cNvSpPr>
          <p:nvPr>
            <p:ph type="body" sz="quarter" idx="54" hasCustomPrompt="1"/>
          </p:nvPr>
        </p:nvSpPr>
        <p:spPr>
          <a:xfrm>
            <a:off x="2175768"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0" name="Text Placeholder 2">
            <a:extLst>
              <a:ext uri="{FF2B5EF4-FFF2-40B4-BE49-F238E27FC236}">
                <a16:creationId xmlns:a16="http://schemas.microsoft.com/office/drawing/2014/main" id="{CE507E39-48C3-BDD0-BB0C-B4CC8FFAA81E}"/>
              </a:ext>
            </a:extLst>
          </p:cNvPr>
          <p:cNvSpPr>
            <a:spLocks noGrp="1"/>
          </p:cNvSpPr>
          <p:nvPr>
            <p:ph type="body" sz="quarter" idx="55" hasCustomPrompt="1"/>
          </p:nvPr>
        </p:nvSpPr>
        <p:spPr>
          <a:xfrm>
            <a:off x="3590825"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1" name="Text Placeholder 2">
            <a:extLst>
              <a:ext uri="{FF2B5EF4-FFF2-40B4-BE49-F238E27FC236}">
                <a16:creationId xmlns:a16="http://schemas.microsoft.com/office/drawing/2014/main" id="{45ABF38E-2AF0-F171-A016-68C2B603538E}"/>
              </a:ext>
            </a:extLst>
          </p:cNvPr>
          <p:cNvSpPr>
            <a:spLocks noGrp="1"/>
          </p:cNvSpPr>
          <p:nvPr>
            <p:ph type="body" sz="quarter" idx="56" hasCustomPrompt="1"/>
          </p:nvPr>
        </p:nvSpPr>
        <p:spPr>
          <a:xfrm>
            <a:off x="5005882"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2" name="Text Placeholder 2">
            <a:extLst>
              <a:ext uri="{FF2B5EF4-FFF2-40B4-BE49-F238E27FC236}">
                <a16:creationId xmlns:a16="http://schemas.microsoft.com/office/drawing/2014/main" id="{9C83EDC8-FACD-D347-4A58-3DE9C1F76E4F}"/>
              </a:ext>
            </a:extLst>
          </p:cNvPr>
          <p:cNvSpPr>
            <a:spLocks noGrp="1"/>
          </p:cNvSpPr>
          <p:nvPr>
            <p:ph type="body" sz="quarter" idx="57" hasCustomPrompt="1"/>
          </p:nvPr>
        </p:nvSpPr>
        <p:spPr>
          <a:xfrm>
            <a:off x="6420939"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3" name="Text Placeholder 2">
            <a:extLst>
              <a:ext uri="{FF2B5EF4-FFF2-40B4-BE49-F238E27FC236}">
                <a16:creationId xmlns:a16="http://schemas.microsoft.com/office/drawing/2014/main" id="{58F0E5FF-D190-C87C-1B1C-5ECDDDCCD3F7}"/>
              </a:ext>
            </a:extLst>
          </p:cNvPr>
          <p:cNvSpPr>
            <a:spLocks noGrp="1"/>
          </p:cNvSpPr>
          <p:nvPr>
            <p:ph type="body" sz="quarter" idx="58" hasCustomPrompt="1"/>
          </p:nvPr>
        </p:nvSpPr>
        <p:spPr>
          <a:xfrm>
            <a:off x="7835996"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4" name="Text Placeholder 2">
            <a:extLst>
              <a:ext uri="{FF2B5EF4-FFF2-40B4-BE49-F238E27FC236}">
                <a16:creationId xmlns:a16="http://schemas.microsoft.com/office/drawing/2014/main" id="{6426403B-5F28-DD6E-5254-82EA90C38599}"/>
              </a:ext>
            </a:extLst>
          </p:cNvPr>
          <p:cNvSpPr>
            <a:spLocks noGrp="1"/>
          </p:cNvSpPr>
          <p:nvPr>
            <p:ph type="body" sz="quarter" idx="59" hasCustomPrompt="1"/>
          </p:nvPr>
        </p:nvSpPr>
        <p:spPr>
          <a:xfrm>
            <a:off x="9251053"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5" name="Text Placeholder 2">
            <a:extLst>
              <a:ext uri="{FF2B5EF4-FFF2-40B4-BE49-F238E27FC236}">
                <a16:creationId xmlns:a16="http://schemas.microsoft.com/office/drawing/2014/main" id="{5B275A77-7FAD-1DA4-85E8-C0AD81979183}"/>
              </a:ext>
            </a:extLst>
          </p:cNvPr>
          <p:cNvSpPr>
            <a:spLocks noGrp="1"/>
          </p:cNvSpPr>
          <p:nvPr>
            <p:ph type="body" sz="quarter" idx="60" hasCustomPrompt="1"/>
          </p:nvPr>
        </p:nvSpPr>
        <p:spPr>
          <a:xfrm>
            <a:off x="10666113" y="2317697"/>
            <a:ext cx="765175" cy="285751"/>
          </a:xfrm>
          <a:prstGeom prst="rect">
            <a:avLst/>
          </a:prstGeom>
          <a:solidFill>
            <a:schemeClr val="bg1"/>
          </a:solidFill>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6" name="Freeform: Shape 35">
            <a:extLst>
              <a:ext uri="{FF2B5EF4-FFF2-40B4-BE49-F238E27FC236}">
                <a16:creationId xmlns:a16="http://schemas.microsoft.com/office/drawing/2014/main" id="{D78EE615-D8E3-284D-D79F-5C3A705737DC}"/>
              </a:ext>
            </a:extLst>
          </p:cNvPr>
          <p:cNvSpPr/>
          <p:nvPr userDrawn="1"/>
        </p:nvSpPr>
        <p:spPr>
          <a:xfrm rot="2700000">
            <a:off x="1084067"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ACA36D6-845F-1FF3-AC18-2745FFD0C113}"/>
              </a:ext>
            </a:extLst>
          </p:cNvPr>
          <p:cNvSpPr/>
          <p:nvPr userDrawn="1"/>
        </p:nvSpPr>
        <p:spPr>
          <a:xfrm rot="2700000">
            <a:off x="2499124"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E6BDB18-332B-79C5-5F36-4A625F3D83D9}"/>
              </a:ext>
            </a:extLst>
          </p:cNvPr>
          <p:cNvSpPr/>
          <p:nvPr userDrawn="1"/>
        </p:nvSpPr>
        <p:spPr>
          <a:xfrm rot="2700000">
            <a:off x="3914181"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E588F5F-9810-F179-73E5-B6761E837D95}"/>
              </a:ext>
            </a:extLst>
          </p:cNvPr>
          <p:cNvSpPr/>
          <p:nvPr userDrawn="1"/>
        </p:nvSpPr>
        <p:spPr>
          <a:xfrm rot="2700000">
            <a:off x="5329238"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ACCE3C-D7E9-3458-0AF3-49539D488942}"/>
              </a:ext>
            </a:extLst>
          </p:cNvPr>
          <p:cNvSpPr/>
          <p:nvPr userDrawn="1"/>
        </p:nvSpPr>
        <p:spPr>
          <a:xfrm rot="2700000">
            <a:off x="6744295"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DB06DDF-F6E3-D900-AA0B-635632076AF3}"/>
              </a:ext>
            </a:extLst>
          </p:cNvPr>
          <p:cNvSpPr/>
          <p:nvPr userDrawn="1"/>
        </p:nvSpPr>
        <p:spPr>
          <a:xfrm rot="2700000">
            <a:off x="8159352"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3E77C63-1156-D248-DE83-AF3F0D6E9BE4}"/>
              </a:ext>
            </a:extLst>
          </p:cNvPr>
          <p:cNvSpPr/>
          <p:nvPr userDrawn="1"/>
        </p:nvSpPr>
        <p:spPr>
          <a:xfrm rot="2700000">
            <a:off x="9574409"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C47EF62-F8EE-2B88-0FD1-E0A7ACED8719}"/>
              </a:ext>
            </a:extLst>
          </p:cNvPr>
          <p:cNvSpPr/>
          <p:nvPr userDrawn="1"/>
        </p:nvSpPr>
        <p:spPr>
          <a:xfrm rot="2700000">
            <a:off x="10989468" y="212466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graphicFrame>
        <p:nvGraphicFramePr>
          <p:cNvPr id="44" name="Table 4">
            <a:extLst>
              <a:ext uri="{FF2B5EF4-FFF2-40B4-BE49-F238E27FC236}">
                <a16:creationId xmlns:a16="http://schemas.microsoft.com/office/drawing/2014/main" id="{98F5C064-6C58-4290-AFC9-867CD9704EEB}"/>
              </a:ext>
            </a:extLst>
          </p:cNvPr>
          <p:cNvGraphicFramePr>
            <a:graphicFrameLocks noGrp="1"/>
          </p:cNvGraphicFramePr>
          <p:nvPr userDrawn="1">
            <p:extLst>
              <p:ext uri="{D42A27DB-BD31-4B8C-83A1-F6EECF244321}">
                <p14:modId xmlns:p14="http://schemas.microsoft.com/office/powerpoint/2010/main" val="2589906045"/>
              </p:ext>
            </p:extLst>
          </p:nvPr>
        </p:nvGraphicFramePr>
        <p:xfrm>
          <a:off x="495298" y="2895600"/>
          <a:ext cx="11201403" cy="2926080"/>
        </p:xfrm>
        <a:graphic>
          <a:graphicData uri="http://schemas.openxmlformats.org/drawingml/2006/table">
            <a:tbl>
              <a:tblPr firstRow="1" bandRow="1">
                <a:tableStyleId>{2D5ABB26-0587-4C30-8999-92F81FD0307C}</a:tableStyleId>
              </a:tblPr>
              <a:tblGrid>
                <a:gridCol w="3733801">
                  <a:extLst>
                    <a:ext uri="{9D8B030D-6E8A-4147-A177-3AD203B41FA5}">
                      <a16:colId xmlns:a16="http://schemas.microsoft.com/office/drawing/2014/main" val="985120907"/>
                    </a:ext>
                  </a:extLst>
                </a:gridCol>
                <a:gridCol w="3733801">
                  <a:extLst>
                    <a:ext uri="{9D8B030D-6E8A-4147-A177-3AD203B41FA5}">
                      <a16:colId xmlns:a16="http://schemas.microsoft.com/office/drawing/2014/main" val="2077023006"/>
                    </a:ext>
                  </a:extLst>
                </a:gridCol>
                <a:gridCol w="3733801">
                  <a:extLst>
                    <a:ext uri="{9D8B030D-6E8A-4147-A177-3AD203B41FA5}">
                      <a16:colId xmlns:a16="http://schemas.microsoft.com/office/drawing/2014/main" val="2899974375"/>
                    </a:ext>
                  </a:extLst>
                </a:gridCol>
              </a:tblGrid>
              <a:tr h="365760">
                <a:tc>
                  <a:txBody>
                    <a:bodyPr/>
                    <a:lstStyle/>
                    <a:p>
                      <a:pPr algn="ctr"/>
                      <a:r>
                        <a:rPr lang="en-US" sz="1400">
                          <a:solidFill>
                            <a:schemeClr val="accent3"/>
                          </a:solidFill>
                          <a:latin typeface="+mj-lt"/>
                        </a:rPr>
                        <a:t>RECENT ACCOMPLISHMENTS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400">
                          <a:solidFill>
                            <a:schemeClr val="accent3"/>
                          </a:solidFill>
                          <a:latin typeface="+mj-lt"/>
                        </a:rPr>
                        <a:t>NEXT STEPS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400">
                          <a:solidFill>
                            <a:schemeClr val="accent3"/>
                          </a:solidFill>
                          <a:latin typeface="+mj-lt"/>
                        </a:rPr>
                        <a:t>RISKS &amp; ISSUES</a:t>
                      </a:r>
                    </a:p>
                  </a:txBody>
                  <a:tcPr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19698917"/>
                  </a:ext>
                </a:extLst>
              </a:tr>
              <a:tr h="256032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bl>
          </a:graphicData>
        </a:graphic>
      </p:graphicFrame>
      <p:sp>
        <p:nvSpPr>
          <p:cNvPr id="45" name="Text Placeholder 5">
            <a:extLst>
              <a:ext uri="{FF2B5EF4-FFF2-40B4-BE49-F238E27FC236}">
                <a16:creationId xmlns:a16="http://schemas.microsoft.com/office/drawing/2014/main" id="{286CECE1-228C-7706-C207-EE8697C8C20A}"/>
              </a:ext>
            </a:extLst>
          </p:cNvPr>
          <p:cNvSpPr>
            <a:spLocks noGrp="1"/>
          </p:cNvSpPr>
          <p:nvPr>
            <p:ph type="body" sz="quarter" idx="61" hasCustomPrompt="1"/>
          </p:nvPr>
        </p:nvSpPr>
        <p:spPr>
          <a:xfrm>
            <a:off x="591498" y="3338512"/>
            <a:ext cx="3532827"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46" name="Text Placeholder 5">
            <a:extLst>
              <a:ext uri="{FF2B5EF4-FFF2-40B4-BE49-F238E27FC236}">
                <a16:creationId xmlns:a16="http://schemas.microsoft.com/office/drawing/2014/main" id="{1832924E-4734-2CDD-A981-45B326832CEA}"/>
              </a:ext>
            </a:extLst>
          </p:cNvPr>
          <p:cNvSpPr>
            <a:spLocks noGrp="1"/>
          </p:cNvSpPr>
          <p:nvPr>
            <p:ph type="body" sz="quarter" idx="62" hasCustomPrompt="1"/>
          </p:nvPr>
        </p:nvSpPr>
        <p:spPr>
          <a:xfrm>
            <a:off x="4328730" y="3338512"/>
            <a:ext cx="3532827"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47" name="Text Placeholder 5">
            <a:extLst>
              <a:ext uri="{FF2B5EF4-FFF2-40B4-BE49-F238E27FC236}">
                <a16:creationId xmlns:a16="http://schemas.microsoft.com/office/drawing/2014/main" id="{33448ABE-96CE-940A-E316-89AFDB9B0177}"/>
              </a:ext>
            </a:extLst>
          </p:cNvPr>
          <p:cNvSpPr>
            <a:spLocks noGrp="1"/>
          </p:cNvSpPr>
          <p:nvPr>
            <p:ph type="body" sz="quarter" idx="63" hasCustomPrompt="1"/>
          </p:nvPr>
        </p:nvSpPr>
        <p:spPr>
          <a:xfrm>
            <a:off x="8065962" y="3338512"/>
            <a:ext cx="3532827"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8" name="Text Placeholder 5">
            <a:extLst>
              <a:ext uri="{FF2B5EF4-FFF2-40B4-BE49-F238E27FC236}">
                <a16:creationId xmlns:a16="http://schemas.microsoft.com/office/drawing/2014/main" id="{AAE46B81-2A15-2C0B-698F-BBA5BBD1A5F6}"/>
              </a:ext>
            </a:extLst>
          </p:cNvPr>
          <p:cNvSpPr>
            <a:spLocks noGrp="1"/>
          </p:cNvSpPr>
          <p:nvPr>
            <p:ph type="body" sz="quarter" idx="46" hasCustomPrompt="1"/>
          </p:nvPr>
        </p:nvSpPr>
        <p:spPr>
          <a:xfrm>
            <a:off x="495300"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49" name="Text Placeholder 5">
            <a:extLst>
              <a:ext uri="{FF2B5EF4-FFF2-40B4-BE49-F238E27FC236}">
                <a16:creationId xmlns:a16="http://schemas.microsoft.com/office/drawing/2014/main" id="{957C2335-CCFB-7E1C-389A-A8E670D45E33}"/>
              </a:ext>
            </a:extLst>
          </p:cNvPr>
          <p:cNvSpPr>
            <a:spLocks noGrp="1"/>
          </p:cNvSpPr>
          <p:nvPr>
            <p:ph type="body" sz="quarter" idx="47" hasCustomPrompt="1"/>
          </p:nvPr>
        </p:nvSpPr>
        <p:spPr>
          <a:xfrm>
            <a:off x="1910357"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50" name="Text Placeholder 5">
            <a:extLst>
              <a:ext uri="{FF2B5EF4-FFF2-40B4-BE49-F238E27FC236}">
                <a16:creationId xmlns:a16="http://schemas.microsoft.com/office/drawing/2014/main" id="{BEEA28C2-01B2-7C50-897D-E9EB70947725}"/>
              </a:ext>
            </a:extLst>
          </p:cNvPr>
          <p:cNvSpPr>
            <a:spLocks noGrp="1"/>
          </p:cNvSpPr>
          <p:nvPr>
            <p:ph type="body" sz="quarter" idx="48" hasCustomPrompt="1"/>
          </p:nvPr>
        </p:nvSpPr>
        <p:spPr>
          <a:xfrm>
            <a:off x="3325414"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51" name="Text Placeholder 5">
            <a:extLst>
              <a:ext uri="{FF2B5EF4-FFF2-40B4-BE49-F238E27FC236}">
                <a16:creationId xmlns:a16="http://schemas.microsoft.com/office/drawing/2014/main" id="{A7871E28-CC4D-35AF-7394-473CDEB7FE07}"/>
              </a:ext>
            </a:extLst>
          </p:cNvPr>
          <p:cNvSpPr>
            <a:spLocks noGrp="1"/>
          </p:cNvSpPr>
          <p:nvPr>
            <p:ph type="body" sz="quarter" idx="49" hasCustomPrompt="1"/>
          </p:nvPr>
        </p:nvSpPr>
        <p:spPr>
          <a:xfrm>
            <a:off x="4740471"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52" name="Text Placeholder 5">
            <a:extLst>
              <a:ext uri="{FF2B5EF4-FFF2-40B4-BE49-F238E27FC236}">
                <a16:creationId xmlns:a16="http://schemas.microsoft.com/office/drawing/2014/main" id="{023E8A88-8011-CAB5-C75B-A427A141CDED}"/>
              </a:ext>
            </a:extLst>
          </p:cNvPr>
          <p:cNvSpPr>
            <a:spLocks noGrp="1"/>
          </p:cNvSpPr>
          <p:nvPr>
            <p:ph type="body" sz="quarter" idx="50" hasCustomPrompt="1"/>
          </p:nvPr>
        </p:nvSpPr>
        <p:spPr>
          <a:xfrm>
            <a:off x="6155528"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53" name="Text Placeholder 5">
            <a:extLst>
              <a:ext uri="{FF2B5EF4-FFF2-40B4-BE49-F238E27FC236}">
                <a16:creationId xmlns:a16="http://schemas.microsoft.com/office/drawing/2014/main" id="{63C0060F-9871-0633-F644-9BE0BCD47909}"/>
              </a:ext>
            </a:extLst>
          </p:cNvPr>
          <p:cNvSpPr>
            <a:spLocks noGrp="1"/>
          </p:cNvSpPr>
          <p:nvPr>
            <p:ph type="body" sz="quarter" idx="51" hasCustomPrompt="1"/>
          </p:nvPr>
        </p:nvSpPr>
        <p:spPr>
          <a:xfrm>
            <a:off x="7570585"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54" name="Text Placeholder 5">
            <a:extLst>
              <a:ext uri="{FF2B5EF4-FFF2-40B4-BE49-F238E27FC236}">
                <a16:creationId xmlns:a16="http://schemas.microsoft.com/office/drawing/2014/main" id="{B8B494F5-FBA2-1E12-0316-159DB1271371}"/>
              </a:ext>
            </a:extLst>
          </p:cNvPr>
          <p:cNvSpPr>
            <a:spLocks noGrp="1"/>
          </p:cNvSpPr>
          <p:nvPr>
            <p:ph type="body" sz="quarter" idx="52" hasCustomPrompt="1"/>
          </p:nvPr>
        </p:nvSpPr>
        <p:spPr>
          <a:xfrm>
            <a:off x="8985642"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sp>
        <p:nvSpPr>
          <p:cNvPr id="55" name="Text Placeholder 5">
            <a:extLst>
              <a:ext uri="{FF2B5EF4-FFF2-40B4-BE49-F238E27FC236}">
                <a16:creationId xmlns:a16="http://schemas.microsoft.com/office/drawing/2014/main" id="{51F1CACC-6249-E9DA-7FC3-BA4E21C4EEDD}"/>
              </a:ext>
            </a:extLst>
          </p:cNvPr>
          <p:cNvSpPr>
            <a:spLocks noGrp="1"/>
          </p:cNvSpPr>
          <p:nvPr>
            <p:ph type="body" sz="quarter" idx="53" hasCustomPrompt="1"/>
          </p:nvPr>
        </p:nvSpPr>
        <p:spPr>
          <a:xfrm>
            <a:off x="10400701" y="1523998"/>
            <a:ext cx="1295999" cy="518427"/>
          </a:xfrm>
        </p:spPr>
        <p:txBody>
          <a:bodyPr anchor="ctr">
            <a:normAutofit/>
          </a:bodyPr>
          <a:lstStyle>
            <a:lvl1pPr marL="0" indent="0" algn="ctr">
              <a:buNone/>
              <a:defRPr sz="1000" b="0">
                <a:solidFill>
                  <a:schemeClr val="accent5"/>
                </a:solidFill>
                <a:latin typeface="+mn-lt"/>
              </a:defRPr>
            </a:lvl1pPr>
            <a:lvl2pPr marL="0" indent="0">
              <a:buNone/>
              <a:defRPr/>
            </a:lvl2pPr>
          </a:lstStyle>
          <a:p>
            <a:pPr lvl="0"/>
            <a:r>
              <a:rPr lang="en-US"/>
              <a:t>Click to edit </a:t>
            </a:r>
            <a:br>
              <a:rPr lang="en-US"/>
            </a:br>
            <a:r>
              <a:rPr lang="en-US"/>
              <a:t>Master text styles</a:t>
            </a:r>
          </a:p>
        </p:txBody>
      </p:sp>
      <p:pic>
        <p:nvPicPr>
          <p:cNvPr id="4" name="Picture 3">
            <a:extLst>
              <a:ext uri="{FF2B5EF4-FFF2-40B4-BE49-F238E27FC236}">
                <a16:creationId xmlns:a16="http://schemas.microsoft.com/office/drawing/2014/main" id="{2F983E3F-EB62-B275-5E87-907796183D3C}"/>
              </a:ext>
            </a:extLst>
          </p:cNvPr>
          <p:cNvPicPr>
            <a:picLocks noChangeAspect="1"/>
          </p:cNvPicPr>
          <p:nvPr userDrawn="1"/>
        </p:nvPicPr>
        <p:blipFill>
          <a:blip r:embed="rId4"/>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41965734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B: Pro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graphicFrame>
        <p:nvGraphicFramePr>
          <p:cNvPr id="3" name="Table 4">
            <a:extLst>
              <a:ext uri="{FF2B5EF4-FFF2-40B4-BE49-F238E27FC236}">
                <a16:creationId xmlns:a16="http://schemas.microsoft.com/office/drawing/2014/main" id="{72F042DC-50CF-8B1F-E6C6-EB6C7999F398}"/>
              </a:ext>
            </a:extLst>
          </p:cNvPr>
          <p:cNvGraphicFramePr>
            <a:graphicFrameLocks noGrp="1"/>
          </p:cNvGraphicFramePr>
          <p:nvPr userDrawn="1">
            <p:extLst>
              <p:ext uri="{D42A27DB-BD31-4B8C-83A1-F6EECF244321}">
                <p14:modId xmlns:p14="http://schemas.microsoft.com/office/powerpoint/2010/main" val="2700503125"/>
              </p:ext>
            </p:extLst>
          </p:nvPr>
        </p:nvGraphicFramePr>
        <p:xfrm>
          <a:off x="495298" y="2895600"/>
          <a:ext cx="11201403" cy="2926080"/>
        </p:xfrm>
        <a:graphic>
          <a:graphicData uri="http://schemas.openxmlformats.org/drawingml/2006/table">
            <a:tbl>
              <a:tblPr firstRow="1" bandRow="1">
                <a:tableStyleId>{2D5ABB26-0587-4C30-8999-92F81FD0307C}</a:tableStyleId>
              </a:tblPr>
              <a:tblGrid>
                <a:gridCol w="3733801">
                  <a:extLst>
                    <a:ext uri="{9D8B030D-6E8A-4147-A177-3AD203B41FA5}">
                      <a16:colId xmlns:a16="http://schemas.microsoft.com/office/drawing/2014/main" val="985120907"/>
                    </a:ext>
                  </a:extLst>
                </a:gridCol>
                <a:gridCol w="3733801">
                  <a:extLst>
                    <a:ext uri="{9D8B030D-6E8A-4147-A177-3AD203B41FA5}">
                      <a16:colId xmlns:a16="http://schemas.microsoft.com/office/drawing/2014/main" val="2077023006"/>
                    </a:ext>
                  </a:extLst>
                </a:gridCol>
                <a:gridCol w="3733801">
                  <a:extLst>
                    <a:ext uri="{9D8B030D-6E8A-4147-A177-3AD203B41FA5}">
                      <a16:colId xmlns:a16="http://schemas.microsoft.com/office/drawing/2014/main" val="4277424829"/>
                    </a:ext>
                  </a:extLst>
                </a:gridCol>
              </a:tblGrid>
              <a:tr h="365760">
                <a:tc>
                  <a:txBody>
                    <a:bodyPr/>
                    <a:lstStyle/>
                    <a:p>
                      <a:pPr algn="ctr"/>
                      <a:r>
                        <a:rPr lang="en-US" sz="1200">
                          <a:solidFill>
                            <a:schemeClr val="accent3"/>
                          </a:solidFill>
                          <a:latin typeface="+mj-lt"/>
                        </a:rPr>
                        <a:t>RECENT ACCOMPLISHMENTS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200">
                          <a:solidFill>
                            <a:schemeClr val="accent3"/>
                          </a:solidFill>
                          <a:latin typeface="+mj-lt"/>
                        </a:rPr>
                        <a:t>NEXT STEPS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200">
                          <a:solidFill>
                            <a:schemeClr val="accent3"/>
                          </a:solidFill>
                          <a:latin typeface="+mj-lt"/>
                        </a:rPr>
                        <a:t>PROJECT MILESTONES</a:t>
                      </a:r>
                    </a:p>
                  </a:txBody>
                  <a:tcPr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19698917"/>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rowSpan="3">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r h="365760">
                <a:tc>
                  <a:txBody>
                    <a:bodyPr/>
                    <a:lstStyle/>
                    <a:p>
                      <a:pPr algn="ctr"/>
                      <a:r>
                        <a:rPr lang="en-US" sz="1200">
                          <a:solidFill>
                            <a:schemeClr val="accent3"/>
                          </a:solidFill>
                          <a:latin typeface="+mj-lt"/>
                        </a:rPr>
                        <a:t>UPCOMING MEETINGS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200">
                          <a:solidFill>
                            <a:schemeClr val="accent3"/>
                          </a:solidFill>
                          <a:latin typeface="+mj-lt"/>
                        </a:rPr>
                        <a:t>DISCUSSION TOPICS / POTENTIAL RISKS</a:t>
                      </a:r>
                    </a:p>
                  </a:txBody>
                  <a:tcPr anchor="ctr">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vMerge="1">
                  <a:txBody>
                    <a:bodyPr/>
                    <a:lstStyle/>
                    <a:p>
                      <a:pPr algn="ctr"/>
                      <a:endParaRPr lang="en-US" sz="1400">
                        <a:solidFill>
                          <a:schemeClr val="accent1"/>
                        </a:solidFill>
                        <a:latin typeface="+mj-lt"/>
                      </a:endParaRP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10143899"/>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vMerge="1">
                  <a:txBody>
                    <a:bodyPr/>
                    <a:lstStyle/>
                    <a:p>
                      <a:pPr algn="ctr"/>
                      <a:endParaRPr lang="en-US" sz="1200"/>
                    </a:p>
                  </a:txBody>
                  <a:tcPr anchor="ctr">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831140388"/>
                  </a:ext>
                </a:extLst>
              </a:tr>
            </a:tbl>
          </a:graphicData>
        </a:graphic>
      </p:graphicFrame>
      <p:sp>
        <p:nvSpPr>
          <p:cNvPr id="4" name="Text Placeholder 5">
            <a:extLst>
              <a:ext uri="{FF2B5EF4-FFF2-40B4-BE49-F238E27FC236}">
                <a16:creationId xmlns:a16="http://schemas.microsoft.com/office/drawing/2014/main" id="{AE090939-60FC-8E42-6F9D-FA32B8F789AB}"/>
              </a:ext>
            </a:extLst>
          </p:cNvPr>
          <p:cNvSpPr>
            <a:spLocks noGrp="1"/>
          </p:cNvSpPr>
          <p:nvPr>
            <p:ph type="body" sz="quarter" idx="61" hasCustomPrompt="1"/>
          </p:nvPr>
        </p:nvSpPr>
        <p:spPr>
          <a:xfrm>
            <a:off x="591498"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5" name="Text Placeholder 5">
            <a:extLst>
              <a:ext uri="{FF2B5EF4-FFF2-40B4-BE49-F238E27FC236}">
                <a16:creationId xmlns:a16="http://schemas.microsoft.com/office/drawing/2014/main" id="{C64D485D-8EFE-E24E-DC49-19B43740C928}"/>
              </a:ext>
            </a:extLst>
          </p:cNvPr>
          <p:cNvSpPr>
            <a:spLocks noGrp="1"/>
          </p:cNvSpPr>
          <p:nvPr>
            <p:ph type="body" sz="quarter" idx="62" hasCustomPrompt="1"/>
          </p:nvPr>
        </p:nvSpPr>
        <p:spPr>
          <a:xfrm>
            <a:off x="4324823"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6" name="Text Placeholder 5">
            <a:extLst>
              <a:ext uri="{FF2B5EF4-FFF2-40B4-BE49-F238E27FC236}">
                <a16:creationId xmlns:a16="http://schemas.microsoft.com/office/drawing/2014/main" id="{A2CF8962-679C-2EAC-5987-5722B8B449C4}"/>
              </a:ext>
            </a:extLst>
          </p:cNvPr>
          <p:cNvSpPr>
            <a:spLocks noGrp="1"/>
          </p:cNvSpPr>
          <p:nvPr>
            <p:ph type="body" sz="quarter" idx="63" hasCustomPrompt="1"/>
          </p:nvPr>
        </p:nvSpPr>
        <p:spPr>
          <a:xfrm>
            <a:off x="591498"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Upcoming Meetings</a:t>
            </a:r>
          </a:p>
        </p:txBody>
      </p:sp>
      <p:sp>
        <p:nvSpPr>
          <p:cNvPr id="7" name="Text Placeholder 5">
            <a:extLst>
              <a:ext uri="{FF2B5EF4-FFF2-40B4-BE49-F238E27FC236}">
                <a16:creationId xmlns:a16="http://schemas.microsoft.com/office/drawing/2014/main" id="{1D4BD4E6-572C-CD50-D7C1-6800EF9AC2B6}"/>
              </a:ext>
            </a:extLst>
          </p:cNvPr>
          <p:cNvSpPr>
            <a:spLocks noGrp="1"/>
          </p:cNvSpPr>
          <p:nvPr>
            <p:ph type="body" sz="quarter" idx="64" hasCustomPrompt="1"/>
          </p:nvPr>
        </p:nvSpPr>
        <p:spPr>
          <a:xfrm>
            <a:off x="4324823"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Topic / Risk</a:t>
            </a:r>
          </a:p>
        </p:txBody>
      </p:sp>
      <p:sp>
        <p:nvSpPr>
          <p:cNvPr id="8" name="Text Placeholder 5">
            <a:extLst>
              <a:ext uri="{FF2B5EF4-FFF2-40B4-BE49-F238E27FC236}">
                <a16:creationId xmlns:a16="http://schemas.microsoft.com/office/drawing/2014/main" id="{99D4996E-1802-23A2-A22B-580197570AA3}"/>
              </a:ext>
            </a:extLst>
          </p:cNvPr>
          <p:cNvSpPr>
            <a:spLocks noGrp="1"/>
          </p:cNvSpPr>
          <p:nvPr>
            <p:ph type="body" sz="quarter" idx="65" hasCustomPrompt="1"/>
          </p:nvPr>
        </p:nvSpPr>
        <p:spPr>
          <a:xfrm>
            <a:off x="8058148" y="3338512"/>
            <a:ext cx="3542352"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Milestones</a:t>
            </a:r>
          </a:p>
        </p:txBody>
      </p:sp>
      <p:graphicFrame>
        <p:nvGraphicFramePr>
          <p:cNvPr id="9" name="Table 2">
            <a:extLst>
              <a:ext uri="{FF2B5EF4-FFF2-40B4-BE49-F238E27FC236}">
                <a16:creationId xmlns:a16="http://schemas.microsoft.com/office/drawing/2014/main" id="{53B3CA61-F4DE-2542-0DC2-001A536CD455}"/>
              </a:ext>
            </a:extLst>
          </p:cNvPr>
          <p:cNvGraphicFramePr>
            <a:graphicFrameLocks noGrp="1"/>
          </p:cNvGraphicFramePr>
          <p:nvPr userDrawn="1">
            <p:extLst>
              <p:ext uri="{D42A27DB-BD31-4B8C-83A1-F6EECF244321}">
                <p14:modId xmlns:p14="http://schemas.microsoft.com/office/powerpoint/2010/main" val="1615048027"/>
              </p:ext>
            </p:extLst>
          </p:nvPr>
        </p:nvGraphicFramePr>
        <p:xfrm>
          <a:off x="495300" y="1404065"/>
          <a:ext cx="11201399" cy="1409405"/>
        </p:xfrm>
        <a:graphic>
          <a:graphicData uri="http://schemas.openxmlformats.org/drawingml/2006/table">
            <a:tbl>
              <a:tblPr firstRow="1" bandRow="1">
                <a:tableStyleId>{2D5ABB26-0587-4C30-8999-92F81FD0307C}</a:tableStyleId>
              </a:tblPr>
              <a:tblGrid>
                <a:gridCol w="2128334">
                  <a:extLst>
                    <a:ext uri="{9D8B030D-6E8A-4147-A177-3AD203B41FA5}">
                      <a16:colId xmlns:a16="http://schemas.microsoft.com/office/drawing/2014/main" val="2004449787"/>
                    </a:ext>
                  </a:extLst>
                </a:gridCol>
                <a:gridCol w="1814613">
                  <a:extLst>
                    <a:ext uri="{9D8B030D-6E8A-4147-A177-3AD203B41FA5}">
                      <a16:colId xmlns:a16="http://schemas.microsoft.com/office/drawing/2014/main" val="3788619346"/>
                    </a:ext>
                  </a:extLst>
                </a:gridCol>
                <a:gridCol w="1814613">
                  <a:extLst>
                    <a:ext uri="{9D8B030D-6E8A-4147-A177-3AD203B41FA5}">
                      <a16:colId xmlns:a16="http://schemas.microsoft.com/office/drawing/2014/main" val="2846796096"/>
                    </a:ext>
                  </a:extLst>
                </a:gridCol>
                <a:gridCol w="1814613">
                  <a:extLst>
                    <a:ext uri="{9D8B030D-6E8A-4147-A177-3AD203B41FA5}">
                      <a16:colId xmlns:a16="http://schemas.microsoft.com/office/drawing/2014/main" val="2824867148"/>
                    </a:ext>
                  </a:extLst>
                </a:gridCol>
                <a:gridCol w="1814613">
                  <a:extLst>
                    <a:ext uri="{9D8B030D-6E8A-4147-A177-3AD203B41FA5}">
                      <a16:colId xmlns:a16="http://schemas.microsoft.com/office/drawing/2014/main" val="4276175038"/>
                    </a:ext>
                  </a:extLst>
                </a:gridCol>
                <a:gridCol w="1814613">
                  <a:extLst>
                    <a:ext uri="{9D8B030D-6E8A-4147-A177-3AD203B41FA5}">
                      <a16:colId xmlns:a16="http://schemas.microsoft.com/office/drawing/2014/main" val="4011683834"/>
                    </a:ext>
                  </a:extLst>
                </a:gridCol>
              </a:tblGrid>
              <a:tr h="281881">
                <a:tc>
                  <a:txBody>
                    <a:bodyPr/>
                    <a:lstStyle/>
                    <a:p>
                      <a:endParaRPr lang="en-US" sz="1000"/>
                    </a:p>
                  </a:txBody>
                  <a:tcPr>
                    <a:lnB w="12700" cap="flat" cmpd="sng" algn="ctr">
                      <a:solidFill>
                        <a:schemeClr val="accent1"/>
                      </a:solidFill>
                      <a:prstDash val="solid"/>
                      <a:round/>
                      <a:headEnd type="none" w="med" len="med"/>
                      <a:tailEnd type="none" w="med" len="med"/>
                    </a:lnB>
                  </a:tcPr>
                </a:tc>
                <a:tc>
                  <a:txBody>
                    <a:bodyPr/>
                    <a:lstStyle/>
                    <a:p>
                      <a:endParaRPr lang="en-US" sz="1000"/>
                    </a:p>
                  </a:txBody>
                  <a:tcPr>
                    <a:lnB w="12700" cap="flat" cmpd="sng" algn="ctr">
                      <a:solidFill>
                        <a:schemeClr val="accent1"/>
                      </a:solidFill>
                      <a:prstDash val="solid"/>
                      <a:round/>
                      <a:headEnd type="none" w="med" len="med"/>
                      <a:tailEnd type="none" w="med" len="med"/>
                    </a:lnB>
                  </a:tcPr>
                </a:tc>
                <a:tc>
                  <a:txBody>
                    <a:bodyPr/>
                    <a:lstStyle/>
                    <a:p>
                      <a:endParaRPr lang="en-US" sz="1000"/>
                    </a:p>
                  </a:txBody>
                  <a:tcPr>
                    <a:lnB w="12700" cap="flat" cmpd="sng" algn="ctr">
                      <a:solidFill>
                        <a:schemeClr val="accent1"/>
                      </a:solidFill>
                      <a:prstDash val="solid"/>
                      <a:round/>
                      <a:headEnd type="none" w="med" len="med"/>
                      <a:tailEnd type="none" w="med" len="med"/>
                    </a:lnB>
                  </a:tcPr>
                </a:tc>
                <a:tc>
                  <a:txBody>
                    <a:bodyPr/>
                    <a:lstStyle/>
                    <a:p>
                      <a:endParaRPr lang="en-US" sz="1000"/>
                    </a:p>
                  </a:txBody>
                  <a:tcPr>
                    <a:lnB w="12700" cap="flat" cmpd="sng" algn="ctr">
                      <a:solidFill>
                        <a:schemeClr val="accent1"/>
                      </a:solidFill>
                      <a:prstDash val="solid"/>
                      <a:round/>
                      <a:headEnd type="none" w="med" len="med"/>
                      <a:tailEnd type="none" w="med" len="med"/>
                    </a:lnB>
                  </a:tcPr>
                </a:tc>
                <a:tc>
                  <a:txBody>
                    <a:bodyPr/>
                    <a:lstStyle/>
                    <a:p>
                      <a:endParaRPr lang="en-US" sz="1000"/>
                    </a:p>
                  </a:txBody>
                  <a:tcPr>
                    <a:lnB w="12700" cap="flat" cmpd="sng" algn="ctr">
                      <a:solidFill>
                        <a:schemeClr val="accent1"/>
                      </a:solidFill>
                      <a:prstDash val="solid"/>
                      <a:round/>
                      <a:headEnd type="none" w="med" len="med"/>
                      <a:tailEnd type="none" w="med" len="med"/>
                    </a:lnB>
                  </a:tcPr>
                </a:tc>
                <a:tc>
                  <a:txBody>
                    <a:bodyPr/>
                    <a:lstStyle/>
                    <a:p>
                      <a:endParaRPr lang="en-US" sz="1000"/>
                    </a:p>
                  </a:txBody>
                  <a:tcP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3777941"/>
                  </a:ext>
                </a:extLst>
              </a:tr>
              <a:tr h="281881">
                <a:tc>
                  <a:txBody>
                    <a:bodyPr/>
                    <a:lstStyle/>
                    <a:p>
                      <a:endParaRPr lang="en-US" sz="1000"/>
                    </a:p>
                  </a:txBody>
                  <a:tcP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77931769"/>
                  </a:ext>
                </a:extLst>
              </a:tr>
              <a:tr h="281881">
                <a:tc>
                  <a:txBody>
                    <a:bodyPr/>
                    <a:lstStyle/>
                    <a:p>
                      <a:endParaRPr lang="en-US" sz="10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806103169"/>
                  </a:ext>
                </a:extLst>
              </a:tr>
              <a:tr h="281881">
                <a:tc>
                  <a:txBody>
                    <a:bodyPr/>
                    <a:lstStyle/>
                    <a:p>
                      <a:endParaRPr lang="en-US" sz="10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255742650"/>
                  </a:ext>
                </a:extLst>
              </a:tr>
              <a:tr h="281881">
                <a:tc>
                  <a:txBody>
                    <a:bodyPr/>
                    <a:lstStyle/>
                    <a:p>
                      <a:endParaRPr lang="en-US" sz="1000"/>
                    </a:p>
                  </a:txBody>
                  <a:tcP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endParaRPr lang="en-US" sz="10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0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5332907"/>
                  </a:ext>
                </a:extLst>
              </a:tr>
            </a:tbl>
          </a:graphicData>
        </a:graphic>
      </p:graphicFrame>
      <p:sp>
        <p:nvSpPr>
          <p:cNvPr id="10" name="Text Placeholder 2">
            <a:extLst>
              <a:ext uri="{FF2B5EF4-FFF2-40B4-BE49-F238E27FC236}">
                <a16:creationId xmlns:a16="http://schemas.microsoft.com/office/drawing/2014/main" id="{1C958567-A5CE-1115-DEEA-7A987CC39323}"/>
              </a:ext>
            </a:extLst>
          </p:cNvPr>
          <p:cNvSpPr>
            <a:spLocks noGrp="1"/>
          </p:cNvSpPr>
          <p:nvPr>
            <p:ph type="body" sz="quarter" idx="11" hasCustomPrompt="1"/>
          </p:nvPr>
        </p:nvSpPr>
        <p:spPr>
          <a:xfrm>
            <a:off x="3152150"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1" name="Text Placeholder 2">
            <a:extLst>
              <a:ext uri="{FF2B5EF4-FFF2-40B4-BE49-F238E27FC236}">
                <a16:creationId xmlns:a16="http://schemas.microsoft.com/office/drawing/2014/main" id="{E52FDA32-9CF2-5F64-11F0-B608BB070311}"/>
              </a:ext>
            </a:extLst>
          </p:cNvPr>
          <p:cNvSpPr>
            <a:spLocks noGrp="1"/>
          </p:cNvSpPr>
          <p:nvPr>
            <p:ph type="body" sz="quarter" idx="66" hasCustomPrompt="1"/>
          </p:nvPr>
        </p:nvSpPr>
        <p:spPr>
          <a:xfrm>
            <a:off x="591497" y="1697719"/>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1</a:t>
            </a:r>
          </a:p>
        </p:txBody>
      </p:sp>
      <p:sp>
        <p:nvSpPr>
          <p:cNvPr id="12" name="Text Placeholder 2">
            <a:extLst>
              <a:ext uri="{FF2B5EF4-FFF2-40B4-BE49-F238E27FC236}">
                <a16:creationId xmlns:a16="http://schemas.microsoft.com/office/drawing/2014/main" id="{17D14696-D2DB-7CFE-C4FD-641015862EB5}"/>
              </a:ext>
            </a:extLst>
          </p:cNvPr>
          <p:cNvSpPr>
            <a:spLocks noGrp="1"/>
          </p:cNvSpPr>
          <p:nvPr>
            <p:ph type="body" sz="quarter" idx="67" hasCustomPrompt="1"/>
          </p:nvPr>
        </p:nvSpPr>
        <p:spPr>
          <a:xfrm>
            <a:off x="591497" y="1981125"/>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2</a:t>
            </a:r>
          </a:p>
        </p:txBody>
      </p:sp>
      <p:sp>
        <p:nvSpPr>
          <p:cNvPr id="14" name="Text Placeholder 2">
            <a:extLst>
              <a:ext uri="{FF2B5EF4-FFF2-40B4-BE49-F238E27FC236}">
                <a16:creationId xmlns:a16="http://schemas.microsoft.com/office/drawing/2014/main" id="{39B17AC6-9844-7C44-48DF-D88E980840A3}"/>
              </a:ext>
            </a:extLst>
          </p:cNvPr>
          <p:cNvSpPr>
            <a:spLocks noGrp="1"/>
          </p:cNvSpPr>
          <p:nvPr>
            <p:ph type="body" sz="quarter" idx="68" hasCustomPrompt="1"/>
          </p:nvPr>
        </p:nvSpPr>
        <p:spPr>
          <a:xfrm>
            <a:off x="591497" y="2264531"/>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3</a:t>
            </a:r>
          </a:p>
        </p:txBody>
      </p:sp>
      <p:sp>
        <p:nvSpPr>
          <p:cNvPr id="15" name="Text Placeholder 2">
            <a:extLst>
              <a:ext uri="{FF2B5EF4-FFF2-40B4-BE49-F238E27FC236}">
                <a16:creationId xmlns:a16="http://schemas.microsoft.com/office/drawing/2014/main" id="{B689D2C2-0D8D-633A-E014-BEF55AB9496D}"/>
              </a:ext>
            </a:extLst>
          </p:cNvPr>
          <p:cNvSpPr>
            <a:spLocks noGrp="1"/>
          </p:cNvSpPr>
          <p:nvPr>
            <p:ph type="body" sz="quarter" idx="69" hasCustomPrompt="1"/>
          </p:nvPr>
        </p:nvSpPr>
        <p:spPr>
          <a:xfrm>
            <a:off x="591497" y="2547938"/>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4</a:t>
            </a:r>
          </a:p>
        </p:txBody>
      </p:sp>
      <p:sp>
        <p:nvSpPr>
          <p:cNvPr id="16" name="Text Placeholder 2">
            <a:extLst>
              <a:ext uri="{FF2B5EF4-FFF2-40B4-BE49-F238E27FC236}">
                <a16:creationId xmlns:a16="http://schemas.microsoft.com/office/drawing/2014/main" id="{475F6865-3B93-3BB7-118F-FBE4F39FD012}"/>
              </a:ext>
            </a:extLst>
          </p:cNvPr>
          <p:cNvSpPr>
            <a:spLocks noGrp="1"/>
          </p:cNvSpPr>
          <p:nvPr>
            <p:ph type="body" sz="quarter" idx="70" hasCustomPrompt="1"/>
          </p:nvPr>
        </p:nvSpPr>
        <p:spPr>
          <a:xfrm>
            <a:off x="10407093"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7" name="Text Placeholder 2">
            <a:extLst>
              <a:ext uri="{FF2B5EF4-FFF2-40B4-BE49-F238E27FC236}">
                <a16:creationId xmlns:a16="http://schemas.microsoft.com/office/drawing/2014/main" id="{6636CBB8-8C0D-377D-C7EC-5415F1B3ADB1}"/>
              </a:ext>
            </a:extLst>
          </p:cNvPr>
          <p:cNvSpPr>
            <a:spLocks noGrp="1"/>
          </p:cNvSpPr>
          <p:nvPr>
            <p:ph type="body" sz="quarter" idx="74" hasCustomPrompt="1"/>
          </p:nvPr>
        </p:nvSpPr>
        <p:spPr>
          <a:xfrm>
            <a:off x="4965886"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8" name="Text Placeholder 2">
            <a:extLst>
              <a:ext uri="{FF2B5EF4-FFF2-40B4-BE49-F238E27FC236}">
                <a16:creationId xmlns:a16="http://schemas.microsoft.com/office/drawing/2014/main" id="{5E03DE89-D38A-42C9-0335-3B07BBD52516}"/>
              </a:ext>
            </a:extLst>
          </p:cNvPr>
          <p:cNvSpPr>
            <a:spLocks noGrp="1"/>
          </p:cNvSpPr>
          <p:nvPr>
            <p:ph type="body" sz="quarter" idx="75" hasCustomPrompt="1"/>
          </p:nvPr>
        </p:nvSpPr>
        <p:spPr>
          <a:xfrm>
            <a:off x="6779622"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19" name="Text Placeholder 2">
            <a:extLst>
              <a:ext uri="{FF2B5EF4-FFF2-40B4-BE49-F238E27FC236}">
                <a16:creationId xmlns:a16="http://schemas.microsoft.com/office/drawing/2014/main" id="{B84A8C65-5860-4940-FFAD-76D59DCACD32}"/>
              </a:ext>
            </a:extLst>
          </p:cNvPr>
          <p:cNvSpPr>
            <a:spLocks noGrp="1"/>
          </p:cNvSpPr>
          <p:nvPr>
            <p:ph type="body" sz="quarter" idx="76" hasCustomPrompt="1"/>
          </p:nvPr>
        </p:nvSpPr>
        <p:spPr>
          <a:xfrm>
            <a:off x="8593358"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0" name="Freeform: Shape 19">
            <a:extLst>
              <a:ext uri="{FF2B5EF4-FFF2-40B4-BE49-F238E27FC236}">
                <a16:creationId xmlns:a16="http://schemas.microsoft.com/office/drawing/2014/main" id="{9AC07164-4A49-8310-E2F3-3E319247933E}"/>
              </a:ext>
            </a:extLst>
          </p:cNvPr>
          <p:cNvSpPr/>
          <p:nvPr userDrawn="1"/>
        </p:nvSpPr>
        <p:spPr>
          <a:xfrm rot="2700000">
            <a:off x="3480179"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15AF5AB-C91C-3A27-CCD3-40208F8238D0}"/>
              </a:ext>
            </a:extLst>
          </p:cNvPr>
          <p:cNvSpPr/>
          <p:nvPr userDrawn="1"/>
        </p:nvSpPr>
        <p:spPr>
          <a:xfrm rot="2700000">
            <a:off x="5292746"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AEE47FF-A1AE-CE9F-758A-7AF3F671F948}"/>
              </a:ext>
            </a:extLst>
          </p:cNvPr>
          <p:cNvSpPr/>
          <p:nvPr userDrawn="1"/>
        </p:nvSpPr>
        <p:spPr>
          <a:xfrm rot="2700000">
            <a:off x="7105313"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FEFDD62-39C1-DB16-6C8C-3192E4E9FBE4}"/>
              </a:ext>
            </a:extLst>
          </p:cNvPr>
          <p:cNvSpPr/>
          <p:nvPr userDrawn="1"/>
        </p:nvSpPr>
        <p:spPr>
          <a:xfrm rot="2700000">
            <a:off x="10730448"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1301002-30F2-216C-B281-B7AED1BCB15E}"/>
              </a:ext>
            </a:extLst>
          </p:cNvPr>
          <p:cNvSpPr/>
          <p:nvPr userDrawn="1"/>
        </p:nvSpPr>
        <p:spPr>
          <a:xfrm rot="2700000">
            <a:off x="8917880"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C15A9629-F7F9-2D8E-FA35-8C83FAB6BC96}"/>
              </a:ext>
            </a:extLst>
          </p:cNvPr>
          <p:cNvPicPr>
            <a:picLocks noChangeAspect="1"/>
          </p:cNvPicPr>
          <p:nvPr userDrawn="1"/>
        </p:nvPicPr>
        <p:blipFill>
          <a:blip r:embed="rId4"/>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38056371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B: Projec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graphicFrame>
        <p:nvGraphicFramePr>
          <p:cNvPr id="3" name="Table 4">
            <a:extLst>
              <a:ext uri="{FF2B5EF4-FFF2-40B4-BE49-F238E27FC236}">
                <a16:creationId xmlns:a16="http://schemas.microsoft.com/office/drawing/2014/main" id="{72F042DC-50CF-8B1F-E6C6-EB6C7999F398}"/>
              </a:ext>
            </a:extLst>
          </p:cNvPr>
          <p:cNvGraphicFramePr>
            <a:graphicFrameLocks noGrp="1"/>
          </p:cNvGraphicFramePr>
          <p:nvPr userDrawn="1">
            <p:extLst>
              <p:ext uri="{D42A27DB-BD31-4B8C-83A1-F6EECF244321}">
                <p14:modId xmlns:p14="http://schemas.microsoft.com/office/powerpoint/2010/main" val="216782960"/>
              </p:ext>
            </p:extLst>
          </p:nvPr>
        </p:nvGraphicFramePr>
        <p:xfrm>
          <a:off x="495298" y="2895600"/>
          <a:ext cx="11201403" cy="2926080"/>
        </p:xfrm>
        <a:graphic>
          <a:graphicData uri="http://schemas.openxmlformats.org/drawingml/2006/table">
            <a:tbl>
              <a:tblPr firstRow="1" bandRow="1">
                <a:tableStyleId>{2D5ABB26-0587-4C30-8999-92F81FD0307C}</a:tableStyleId>
              </a:tblPr>
              <a:tblGrid>
                <a:gridCol w="3733801">
                  <a:extLst>
                    <a:ext uri="{9D8B030D-6E8A-4147-A177-3AD203B41FA5}">
                      <a16:colId xmlns:a16="http://schemas.microsoft.com/office/drawing/2014/main" val="985120907"/>
                    </a:ext>
                  </a:extLst>
                </a:gridCol>
                <a:gridCol w="3733801">
                  <a:extLst>
                    <a:ext uri="{9D8B030D-6E8A-4147-A177-3AD203B41FA5}">
                      <a16:colId xmlns:a16="http://schemas.microsoft.com/office/drawing/2014/main" val="2077023006"/>
                    </a:ext>
                  </a:extLst>
                </a:gridCol>
                <a:gridCol w="3733801">
                  <a:extLst>
                    <a:ext uri="{9D8B030D-6E8A-4147-A177-3AD203B41FA5}">
                      <a16:colId xmlns:a16="http://schemas.microsoft.com/office/drawing/2014/main" val="4277424829"/>
                    </a:ext>
                  </a:extLst>
                </a:gridCol>
              </a:tblGrid>
              <a:tr h="365760">
                <a:tc>
                  <a:txBody>
                    <a:bodyPr/>
                    <a:lstStyle/>
                    <a:p>
                      <a:pPr algn="ctr"/>
                      <a:r>
                        <a:rPr lang="en-US" sz="1200">
                          <a:solidFill>
                            <a:schemeClr val="accent3"/>
                          </a:solidFill>
                          <a:latin typeface="+mj-lt"/>
                        </a:rPr>
                        <a:t>RECENT ACCOMPLISHMENTS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200">
                          <a:solidFill>
                            <a:schemeClr val="accent3"/>
                          </a:solidFill>
                          <a:latin typeface="+mj-lt"/>
                        </a:rPr>
                        <a:t>NEXT STEPS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200">
                          <a:solidFill>
                            <a:schemeClr val="accent3"/>
                          </a:solidFill>
                          <a:latin typeface="+mj-lt"/>
                        </a:rPr>
                        <a:t>PROJECT MILESTONES</a:t>
                      </a:r>
                    </a:p>
                  </a:txBody>
                  <a:tcPr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19698917"/>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4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rowSpan="3">
                  <a:txBody>
                    <a:bodyPr/>
                    <a:lstStyle/>
                    <a:p>
                      <a:pPr algn="ctr"/>
                      <a:endParaRPr lang="en-US" sz="14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108340452"/>
                  </a:ext>
                </a:extLst>
              </a:tr>
              <a:tr h="365760">
                <a:tc>
                  <a:txBody>
                    <a:bodyPr/>
                    <a:lstStyle/>
                    <a:p>
                      <a:pPr algn="ctr"/>
                      <a:r>
                        <a:rPr lang="en-US" sz="1200">
                          <a:solidFill>
                            <a:schemeClr val="accent3"/>
                          </a:solidFill>
                          <a:latin typeface="+mj-lt"/>
                        </a:rPr>
                        <a:t>UPCOMING MEETINGS</a:t>
                      </a:r>
                    </a:p>
                  </a:txBody>
                  <a:tcPr anchor="ctr">
                    <a:lnB w="12700" cap="flat" cmpd="sng" algn="ctr">
                      <a:solidFill>
                        <a:schemeClr val="accent1"/>
                      </a:solidFill>
                      <a:prstDash val="solid"/>
                      <a:round/>
                      <a:headEnd type="none" w="med" len="med"/>
                      <a:tailEnd type="none" w="med" len="med"/>
                    </a:lnB>
                  </a:tcPr>
                </a:tc>
                <a:tc>
                  <a:txBody>
                    <a:bodyPr/>
                    <a:lstStyle/>
                    <a:p>
                      <a:pPr algn="ctr"/>
                      <a:r>
                        <a:rPr lang="en-US" sz="1200">
                          <a:solidFill>
                            <a:schemeClr val="accent3"/>
                          </a:solidFill>
                          <a:latin typeface="+mj-lt"/>
                        </a:rPr>
                        <a:t>DISCUSSION TOPICS / POTENTIAL RISKS</a:t>
                      </a:r>
                    </a:p>
                  </a:txBody>
                  <a:tcPr anchor="ctr">
                    <a:lnR w="12700" cap="flat" cmpd="sng" algn="ctr">
                      <a:solidFill>
                        <a:schemeClr val="bg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vMerge="1">
                  <a:txBody>
                    <a:bodyPr/>
                    <a:lstStyle/>
                    <a:p>
                      <a:pPr algn="ctr"/>
                      <a:endParaRPr lang="en-US" sz="1400">
                        <a:solidFill>
                          <a:schemeClr val="accent1"/>
                        </a:solidFill>
                        <a:latin typeface="+mj-lt"/>
                      </a:endParaRPr>
                    </a:p>
                  </a:txBody>
                  <a:tcPr anchor="ctr">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310143899"/>
                  </a:ext>
                </a:extLst>
              </a:tr>
              <a:tr h="1097280">
                <a:tc>
                  <a:txBody>
                    <a:bodyPr/>
                    <a:lstStyle/>
                    <a:p>
                      <a:pPr algn="ctr"/>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algn="ctr"/>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vMerge="1">
                  <a:txBody>
                    <a:bodyPr/>
                    <a:lstStyle/>
                    <a:p>
                      <a:pPr algn="ctr"/>
                      <a:endParaRPr lang="en-US" sz="1200"/>
                    </a:p>
                  </a:txBody>
                  <a:tcPr anchor="ctr">
                    <a:lnT w="12700" cap="flat" cmpd="sng" algn="ctr">
                      <a:solidFill>
                        <a:schemeClr val="accent3"/>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831140388"/>
                  </a:ext>
                </a:extLst>
              </a:tr>
            </a:tbl>
          </a:graphicData>
        </a:graphic>
      </p:graphicFrame>
      <p:sp>
        <p:nvSpPr>
          <p:cNvPr id="4" name="Text Placeholder 5">
            <a:extLst>
              <a:ext uri="{FF2B5EF4-FFF2-40B4-BE49-F238E27FC236}">
                <a16:creationId xmlns:a16="http://schemas.microsoft.com/office/drawing/2014/main" id="{AE090939-60FC-8E42-6F9D-FA32B8F789AB}"/>
              </a:ext>
            </a:extLst>
          </p:cNvPr>
          <p:cNvSpPr>
            <a:spLocks noGrp="1"/>
          </p:cNvSpPr>
          <p:nvPr>
            <p:ph type="body" sz="quarter" idx="61" hasCustomPrompt="1"/>
          </p:nvPr>
        </p:nvSpPr>
        <p:spPr>
          <a:xfrm>
            <a:off x="591498"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5" name="Text Placeholder 5">
            <a:extLst>
              <a:ext uri="{FF2B5EF4-FFF2-40B4-BE49-F238E27FC236}">
                <a16:creationId xmlns:a16="http://schemas.microsoft.com/office/drawing/2014/main" id="{C64D485D-8EFE-E24E-DC49-19B43740C928}"/>
              </a:ext>
            </a:extLst>
          </p:cNvPr>
          <p:cNvSpPr>
            <a:spLocks noGrp="1"/>
          </p:cNvSpPr>
          <p:nvPr>
            <p:ph type="body" sz="quarter" idx="62" hasCustomPrompt="1"/>
          </p:nvPr>
        </p:nvSpPr>
        <p:spPr>
          <a:xfrm>
            <a:off x="4324823" y="3338512"/>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6" name="Text Placeholder 5">
            <a:extLst>
              <a:ext uri="{FF2B5EF4-FFF2-40B4-BE49-F238E27FC236}">
                <a16:creationId xmlns:a16="http://schemas.microsoft.com/office/drawing/2014/main" id="{A2CF8962-679C-2EAC-5987-5722B8B449C4}"/>
              </a:ext>
            </a:extLst>
          </p:cNvPr>
          <p:cNvSpPr>
            <a:spLocks noGrp="1"/>
          </p:cNvSpPr>
          <p:nvPr>
            <p:ph type="body" sz="quarter" idx="63" hasCustomPrompt="1"/>
          </p:nvPr>
        </p:nvSpPr>
        <p:spPr>
          <a:xfrm>
            <a:off x="591498"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Upcoming Meetings</a:t>
            </a:r>
          </a:p>
        </p:txBody>
      </p:sp>
      <p:sp>
        <p:nvSpPr>
          <p:cNvPr id="7" name="Text Placeholder 5">
            <a:extLst>
              <a:ext uri="{FF2B5EF4-FFF2-40B4-BE49-F238E27FC236}">
                <a16:creationId xmlns:a16="http://schemas.microsoft.com/office/drawing/2014/main" id="{1D4BD4E6-572C-CD50-D7C1-6800EF9AC2B6}"/>
              </a:ext>
            </a:extLst>
          </p:cNvPr>
          <p:cNvSpPr>
            <a:spLocks noGrp="1"/>
          </p:cNvSpPr>
          <p:nvPr>
            <p:ph type="body" sz="quarter" idx="64" hasCustomPrompt="1"/>
          </p:nvPr>
        </p:nvSpPr>
        <p:spPr>
          <a:xfrm>
            <a:off x="4324823" y="4804137"/>
            <a:ext cx="3542352" cy="929486"/>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Topic / Risk</a:t>
            </a:r>
          </a:p>
        </p:txBody>
      </p:sp>
      <p:sp>
        <p:nvSpPr>
          <p:cNvPr id="8" name="Text Placeholder 5">
            <a:extLst>
              <a:ext uri="{FF2B5EF4-FFF2-40B4-BE49-F238E27FC236}">
                <a16:creationId xmlns:a16="http://schemas.microsoft.com/office/drawing/2014/main" id="{99D4996E-1802-23A2-A22B-580197570AA3}"/>
              </a:ext>
            </a:extLst>
          </p:cNvPr>
          <p:cNvSpPr>
            <a:spLocks noGrp="1"/>
          </p:cNvSpPr>
          <p:nvPr>
            <p:ph type="body" sz="quarter" idx="65" hasCustomPrompt="1"/>
          </p:nvPr>
        </p:nvSpPr>
        <p:spPr>
          <a:xfrm>
            <a:off x="8058148" y="3338512"/>
            <a:ext cx="3542352" cy="2395111"/>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Milestones</a:t>
            </a:r>
          </a:p>
        </p:txBody>
      </p:sp>
      <p:graphicFrame>
        <p:nvGraphicFramePr>
          <p:cNvPr id="27" name="Table 2">
            <a:extLst>
              <a:ext uri="{FF2B5EF4-FFF2-40B4-BE49-F238E27FC236}">
                <a16:creationId xmlns:a16="http://schemas.microsoft.com/office/drawing/2014/main" id="{A7F1200F-05D7-E51B-DAA0-A50D27D98C00}"/>
              </a:ext>
            </a:extLst>
          </p:cNvPr>
          <p:cNvGraphicFramePr>
            <a:graphicFrameLocks noGrp="1"/>
          </p:cNvGraphicFramePr>
          <p:nvPr userDrawn="1">
            <p:extLst>
              <p:ext uri="{D42A27DB-BD31-4B8C-83A1-F6EECF244321}">
                <p14:modId xmlns:p14="http://schemas.microsoft.com/office/powerpoint/2010/main" val="3969532347"/>
              </p:ext>
            </p:extLst>
          </p:nvPr>
        </p:nvGraphicFramePr>
        <p:xfrm>
          <a:off x="495300" y="1392963"/>
          <a:ext cx="11201401" cy="1409410"/>
        </p:xfrm>
        <a:graphic>
          <a:graphicData uri="http://schemas.openxmlformats.org/drawingml/2006/table">
            <a:tbl>
              <a:tblPr firstRow="1" bandRow="1">
                <a:tableStyleId>{2D5ABB26-0587-4C30-8999-92F81FD0307C}</a:tableStyleId>
              </a:tblPr>
              <a:tblGrid>
                <a:gridCol w="2133225">
                  <a:extLst>
                    <a:ext uri="{9D8B030D-6E8A-4147-A177-3AD203B41FA5}">
                      <a16:colId xmlns:a16="http://schemas.microsoft.com/office/drawing/2014/main" val="2004449787"/>
                    </a:ext>
                  </a:extLst>
                </a:gridCol>
                <a:gridCol w="1133522">
                  <a:extLst>
                    <a:ext uri="{9D8B030D-6E8A-4147-A177-3AD203B41FA5}">
                      <a16:colId xmlns:a16="http://schemas.microsoft.com/office/drawing/2014/main" val="3788619346"/>
                    </a:ext>
                  </a:extLst>
                </a:gridCol>
                <a:gridCol w="1133522">
                  <a:extLst>
                    <a:ext uri="{9D8B030D-6E8A-4147-A177-3AD203B41FA5}">
                      <a16:colId xmlns:a16="http://schemas.microsoft.com/office/drawing/2014/main" val="2846796096"/>
                    </a:ext>
                  </a:extLst>
                </a:gridCol>
                <a:gridCol w="1133522">
                  <a:extLst>
                    <a:ext uri="{9D8B030D-6E8A-4147-A177-3AD203B41FA5}">
                      <a16:colId xmlns:a16="http://schemas.microsoft.com/office/drawing/2014/main" val="195624841"/>
                    </a:ext>
                  </a:extLst>
                </a:gridCol>
                <a:gridCol w="1133522">
                  <a:extLst>
                    <a:ext uri="{9D8B030D-6E8A-4147-A177-3AD203B41FA5}">
                      <a16:colId xmlns:a16="http://schemas.microsoft.com/office/drawing/2014/main" val="858053476"/>
                    </a:ext>
                  </a:extLst>
                </a:gridCol>
                <a:gridCol w="1133522">
                  <a:extLst>
                    <a:ext uri="{9D8B030D-6E8A-4147-A177-3AD203B41FA5}">
                      <a16:colId xmlns:a16="http://schemas.microsoft.com/office/drawing/2014/main" val="706744299"/>
                    </a:ext>
                  </a:extLst>
                </a:gridCol>
                <a:gridCol w="1133522">
                  <a:extLst>
                    <a:ext uri="{9D8B030D-6E8A-4147-A177-3AD203B41FA5}">
                      <a16:colId xmlns:a16="http://schemas.microsoft.com/office/drawing/2014/main" val="2824867148"/>
                    </a:ext>
                  </a:extLst>
                </a:gridCol>
                <a:gridCol w="1133522">
                  <a:extLst>
                    <a:ext uri="{9D8B030D-6E8A-4147-A177-3AD203B41FA5}">
                      <a16:colId xmlns:a16="http://schemas.microsoft.com/office/drawing/2014/main" val="4276175038"/>
                    </a:ext>
                  </a:extLst>
                </a:gridCol>
                <a:gridCol w="1133522">
                  <a:extLst>
                    <a:ext uri="{9D8B030D-6E8A-4147-A177-3AD203B41FA5}">
                      <a16:colId xmlns:a16="http://schemas.microsoft.com/office/drawing/2014/main" val="4011683834"/>
                    </a:ext>
                  </a:extLst>
                </a:gridCol>
              </a:tblGrid>
              <a:tr h="281882">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tc>
                  <a:txBody>
                    <a:bodyPr/>
                    <a:lstStyle/>
                    <a:p>
                      <a:endParaRPr lang="en-US" sz="1200"/>
                    </a:p>
                  </a:txBody>
                  <a:tcP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3777941"/>
                  </a:ext>
                </a:extLst>
              </a:tr>
              <a:tr h="281882">
                <a:tc>
                  <a:txBody>
                    <a:bodyPr/>
                    <a:lstStyle/>
                    <a:p>
                      <a:endParaRPr lang="en-US" sz="1200"/>
                    </a:p>
                  </a:txBody>
                  <a:tcP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77931769"/>
                  </a:ext>
                </a:extLst>
              </a:tr>
              <a:tr h="281882">
                <a:tc>
                  <a:txBody>
                    <a:bodyPr/>
                    <a:lstStyle/>
                    <a:p>
                      <a:endParaRPr lang="en-US" sz="12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806103169"/>
                  </a:ext>
                </a:extLst>
              </a:tr>
              <a:tr h="281882">
                <a:tc>
                  <a:txBody>
                    <a:bodyPr/>
                    <a:lstStyle/>
                    <a:p>
                      <a:endParaRPr lang="en-US" sz="120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255742650"/>
                  </a:ext>
                </a:extLst>
              </a:tr>
              <a:tr h="281882">
                <a:tc>
                  <a:txBody>
                    <a:bodyPr/>
                    <a:lstStyle/>
                    <a:p>
                      <a:endParaRPr lang="en-US" sz="1200"/>
                    </a:p>
                  </a:txBody>
                  <a:tcP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3"/>
                    </a:solidFill>
                  </a:tcPr>
                </a:tc>
                <a:tc>
                  <a:txBody>
                    <a:bodyPr/>
                    <a:lstStyle/>
                    <a:p>
                      <a:endParaRPr lang="en-US" sz="120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5332907"/>
                  </a:ext>
                </a:extLst>
              </a:tr>
            </a:tbl>
          </a:graphicData>
        </a:graphic>
      </p:graphicFrame>
      <p:sp>
        <p:nvSpPr>
          <p:cNvPr id="28" name="Text Placeholder 2">
            <a:extLst>
              <a:ext uri="{FF2B5EF4-FFF2-40B4-BE49-F238E27FC236}">
                <a16:creationId xmlns:a16="http://schemas.microsoft.com/office/drawing/2014/main" id="{D122A634-155F-6311-5630-48B894AC3151}"/>
              </a:ext>
            </a:extLst>
          </p:cNvPr>
          <p:cNvSpPr>
            <a:spLocks noGrp="1"/>
          </p:cNvSpPr>
          <p:nvPr>
            <p:ph type="body" sz="quarter" idx="11" hasCustomPrompt="1"/>
          </p:nvPr>
        </p:nvSpPr>
        <p:spPr>
          <a:xfrm>
            <a:off x="2808761"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29" name="Text Placeholder 2">
            <a:extLst>
              <a:ext uri="{FF2B5EF4-FFF2-40B4-BE49-F238E27FC236}">
                <a16:creationId xmlns:a16="http://schemas.microsoft.com/office/drawing/2014/main" id="{F084A462-3C18-F05E-D953-9D4FEFA2D950}"/>
              </a:ext>
            </a:extLst>
          </p:cNvPr>
          <p:cNvSpPr>
            <a:spLocks noGrp="1"/>
          </p:cNvSpPr>
          <p:nvPr>
            <p:ph type="body" sz="quarter" idx="70" hasCustomPrompt="1"/>
          </p:nvPr>
        </p:nvSpPr>
        <p:spPr>
          <a:xfrm>
            <a:off x="10737293"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0" name="Text Placeholder 2">
            <a:extLst>
              <a:ext uri="{FF2B5EF4-FFF2-40B4-BE49-F238E27FC236}">
                <a16:creationId xmlns:a16="http://schemas.microsoft.com/office/drawing/2014/main" id="{413F2DC0-42DE-D3BE-7366-30F697187D48}"/>
              </a:ext>
            </a:extLst>
          </p:cNvPr>
          <p:cNvSpPr>
            <a:spLocks noGrp="1"/>
          </p:cNvSpPr>
          <p:nvPr>
            <p:ph type="body" sz="quarter" idx="71" hasCustomPrompt="1"/>
          </p:nvPr>
        </p:nvSpPr>
        <p:spPr>
          <a:xfrm>
            <a:off x="3941408"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1" name="Text Placeholder 2">
            <a:extLst>
              <a:ext uri="{FF2B5EF4-FFF2-40B4-BE49-F238E27FC236}">
                <a16:creationId xmlns:a16="http://schemas.microsoft.com/office/drawing/2014/main" id="{43497E59-5713-37B6-B3C2-37C51252A500}"/>
              </a:ext>
            </a:extLst>
          </p:cNvPr>
          <p:cNvSpPr>
            <a:spLocks noGrp="1"/>
          </p:cNvSpPr>
          <p:nvPr>
            <p:ph type="body" sz="quarter" idx="72" hasCustomPrompt="1"/>
          </p:nvPr>
        </p:nvSpPr>
        <p:spPr>
          <a:xfrm>
            <a:off x="5074055"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2" name="Text Placeholder 2">
            <a:extLst>
              <a:ext uri="{FF2B5EF4-FFF2-40B4-BE49-F238E27FC236}">
                <a16:creationId xmlns:a16="http://schemas.microsoft.com/office/drawing/2014/main" id="{4023EEC1-1CDE-393F-5774-59B0CFADBE01}"/>
              </a:ext>
            </a:extLst>
          </p:cNvPr>
          <p:cNvSpPr>
            <a:spLocks noGrp="1"/>
          </p:cNvSpPr>
          <p:nvPr>
            <p:ph type="body" sz="quarter" idx="73" hasCustomPrompt="1"/>
          </p:nvPr>
        </p:nvSpPr>
        <p:spPr>
          <a:xfrm>
            <a:off x="6206702"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3" name="Text Placeholder 2">
            <a:extLst>
              <a:ext uri="{FF2B5EF4-FFF2-40B4-BE49-F238E27FC236}">
                <a16:creationId xmlns:a16="http://schemas.microsoft.com/office/drawing/2014/main" id="{3DAB199C-DF3F-F885-27C1-CB3F4BD5E9E3}"/>
              </a:ext>
            </a:extLst>
          </p:cNvPr>
          <p:cNvSpPr>
            <a:spLocks noGrp="1"/>
          </p:cNvSpPr>
          <p:nvPr>
            <p:ph type="body" sz="quarter" idx="74" hasCustomPrompt="1"/>
          </p:nvPr>
        </p:nvSpPr>
        <p:spPr>
          <a:xfrm>
            <a:off x="7339349"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4" name="Text Placeholder 2">
            <a:extLst>
              <a:ext uri="{FF2B5EF4-FFF2-40B4-BE49-F238E27FC236}">
                <a16:creationId xmlns:a16="http://schemas.microsoft.com/office/drawing/2014/main" id="{96AFECBB-7960-FAA8-4354-D799A36F7EAB}"/>
              </a:ext>
            </a:extLst>
          </p:cNvPr>
          <p:cNvSpPr>
            <a:spLocks noGrp="1"/>
          </p:cNvSpPr>
          <p:nvPr>
            <p:ph type="body" sz="quarter" idx="75" hasCustomPrompt="1"/>
          </p:nvPr>
        </p:nvSpPr>
        <p:spPr>
          <a:xfrm>
            <a:off x="8471996"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5" name="Text Placeholder 2">
            <a:extLst>
              <a:ext uri="{FF2B5EF4-FFF2-40B4-BE49-F238E27FC236}">
                <a16:creationId xmlns:a16="http://schemas.microsoft.com/office/drawing/2014/main" id="{B70C2F24-14B2-7EB5-E5FF-64F9357CBFC4}"/>
              </a:ext>
            </a:extLst>
          </p:cNvPr>
          <p:cNvSpPr>
            <a:spLocks noGrp="1"/>
          </p:cNvSpPr>
          <p:nvPr>
            <p:ph type="body" sz="quarter" idx="76" hasCustomPrompt="1"/>
          </p:nvPr>
        </p:nvSpPr>
        <p:spPr>
          <a:xfrm>
            <a:off x="9604643" y="1392963"/>
            <a:ext cx="765175" cy="217924"/>
          </a:xfrm>
          <a:prstGeom prst="rect">
            <a:avLst/>
          </a:prstGeom>
        </p:spPr>
        <p:txBody>
          <a:bodyPr anchor="ctr"/>
          <a:lstStyle>
            <a:lvl1pPr marL="0" indent="0" algn="ctr">
              <a:buNone/>
              <a:defRPr sz="1000"/>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Jan-01</a:t>
            </a:r>
          </a:p>
        </p:txBody>
      </p:sp>
      <p:sp>
        <p:nvSpPr>
          <p:cNvPr id="36" name="Freeform: Shape 35">
            <a:extLst>
              <a:ext uri="{FF2B5EF4-FFF2-40B4-BE49-F238E27FC236}">
                <a16:creationId xmlns:a16="http://schemas.microsoft.com/office/drawing/2014/main" id="{0B8F946C-22C8-6DBA-5100-C8C3A95AAD8E}"/>
              </a:ext>
            </a:extLst>
          </p:cNvPr>
          <p:cNvSpPr/>
          <p:nvPr userDrawn="1"/>
        </p:nvSpPr>
        <p:spPr>
          <a:xfrm rot="2700000">
            <a:off x="3132116"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99B7EC-D2B6-EFA9-51A3-8C4B225969D6}"/>
              </a:ext>
            </a:extLst>
          </p:cNvPr>
          <p:cNvSpPr/>
          <p:nvPr userDrawn="1"/>
        </p:nvSpPr>
        <p:spPr>
          <a:xfrm rot="2700000">
            <a:off x="4264763"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D93C204-434A-4041-EB4A-26C75687126F}"/>
              </a:ext>
            </a:extLst>
          </p:cNvPr>
          <p:cNvSpPr/>
          <p:nvPr userDrawn="1"/>
        </p:nvSpPr>
        <p:spPr>
          <a:xfrm rot="2700000">
            <a:off x="5397410"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B2674BE-0B28-07D7-3AB0-212803517D35}"/>
              </a:ext>
            </a:extLst>
          </p:cNvPr>
          <p:cNvSpPr/>
          <p:nvPr userDrawn="1"/>
        </p:nvSpPr>
        <p:spPr>
          <a:xfrm rot="2700000">
            <a:off x="6530057"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967CA28-2E35-95E1-F596-77C50EBCC73D}"/>
              </a:ext>
            </a:extLst>
          </p:cNvPr>
          <p:cNvSpPr/>
          <p:nvPr userDrawn="1"/>
        </p:nvSpPr>
        <p:spPr>
          <a:xfrm rot="2700000">
            <a:off x="7662704"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F21D028-6A2D-DDBA-1599-7EDD82DBE385}"/>
              </a:ext>
            </a:extLst>
          </p:cNvPr>
          <p:cNvSpPr/>
          <p:nvPr userDrawn="1"/>
        </p:nvSpPr>
        <p:spPr>
          <a:xfrm rot="2700000">
            <a:off x="8795351"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09D787C-F1D6-4C10-5348-76CE27DEF552}"/>
              </a:ext>
            </a:extLst>
          </p:cNvPr>
          <p:cNvSpPr/>
          <p:nvPr userDrawn="1"/>
        </p:nvSpPr>
        <p:spPr>
          <a:xfrm rot="2700000">
            <a:off x="9927998"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8FB157A-653B-7E52-9FF3-A0EC49AFE138}"/>
              </a:ext>
            </a:extLst>
          </p:cNvPr>
          <p:cNvSpPr/>
          <p:nvPr userDrawn="1"/>
        </p:nvSpPr>
        <p:spPr>
          <a:xfrm rot="2700000">
            <a:off x="11060648" y="1614792"/>
            <a:ext cx="118464" cy="118450"/>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1"/>
          </a:solidFill>
          <a:ln w="9525" cap="flat">
            <a:noFill/>
            <a:prstDash val="solid"/>
            <a:miter/>
          </a:ln>
        </p:spPr>
        <p:txBody>
          <a:bodyPr rtlCol="0" anchor="ctr"/>
          <a:lstStyle/>
          <a:p>
            <a:endParaRPr lang="en-US"/>
          </a:p>
        </p:txBody>
      </p:sp>
      <p:sp>
        <p:nvSpPr>
          <p:cNvPr id="44" name="Text Placeholder 2">
            <a:extLst>
              <a:ext uri="{FF2B5EF4-FFF2-40B4-BE49-F238E27FC236}">
                <a16:creationId xmlns:a16="http://schemas.microsoft.com/office/drawing/2014/main" id="{F345F558-608B-34B2-BF8C-CBFCA4CF1A26}"/>
              </a:ext>
            </a:extLst>
          </p:cNvPr>
          <p:cNvSpPr>
            <a:spLocks noGrp="1"/>
          </p:cNvSpPr>
          <p:nvPr>
            <p:ph type="body" sz="quarter" idx="66" hasCustomPrompt="1"/>
          </p:nvPr>
        </p:nvSpPr>
        <p:spPr>
          <a:xfrm>
            <a:off x="591497" y="1697719"/>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1</a:t>
            </a:r>
          </a:p>
        </p:txBody>
      </p:sp>
      <p:sp>
        <p:nvSpPr>
          <p:cNvPr id="45" name="Text Placeholder 2">
            <a:extLst>
              <a:ext uri="{FF2B5EF4-FFF2-40B4-BE49-F238E27FC236}">
                <a16:creationId xmlns:a16="http://schemas.microsoft.com/office/drawing/2014/main" id="{CBDE34DB-A12D-E0BA-AEDE-05C9DD33DD59}"/>
              </a:ext>
            </a:extLst>
          </p:cNvPr>
          <p:cNvSpPr>
            <a:spLocks noGrp="1"/>
          </p:cNvSpPr>
          <p:nvPr>
            <p:ph type="body" sz="quarter" idx="67" hasCustomPrompt="1"/>
          </p:nvPr>
        </p:nvSpPr>
        <p:spPr>
          <a:xfrm>
            <a:off x="591497" y="1981125"/>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2</a:t>
            </a:r>
          </a:p>
        </p:txBody>
      </p:sp>
      <p:sp>
        <p:nvSpPr>
          <p:cNvPr id="46" name="Text Placeholder 2">
            <a:extLst>
              <a:ext uri="{FF2B5EF4-FFF2-40B4-BE49-F238E27FC236}">
                <a16:creationId xmlns:a16="http://schemas.microsoft.com/office/drawing/2014/main" id="{6AAF5C98-3E71-AD1F-7217-719C6936C4A2}"/>
              </a:ext>
            </a:extLst>
          </p:cNvPr>
          <p:cNvSpPr>
            <a:spLocks noGrp="1"/>
          </p:cNvSpPr>
          <p:nvPr>
            <p:ph type="body" sz="quarter" idx="68" hasCustomPrompt="1"/>
          </p:nvPr>
        </p:nvSpPr>
        <p:spPr>
          <a:xfrm>
            <a:off x="591497" y="2264531"/>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3</a:t>
            </a:r>
          </a:p>
        </p:txBody>
      </p:sp>
      <p:sp>
        <p:nvSpPr>
          <p:cNvPr id="47" name="Text Placeholder 2">
            <a:extLst>
              <a:ext uri="{FF2B5EF4-FFF2-40B4-BE49-F238E27FC236}">
                <a16:creationId xmlns:a16="http://schemas.microsoft.com/office/drawing/2014/main" id="{9899A0B6-4542-4981-28CC-42B1E7E12832}"/>
              </a:ext>
            </a:extLst>
          </p:cNvPr>
          <p:cNvSpPr>
            <a:spLocks noGrp="1"/>
          </p:cNvSpPr>
          <p:nvPr>
            <p:ph type="body" sz="quarter" idx="69" hasCustomPrompt="1"/>
          </p:nvPr>
        </p:nvSpPr>
        <p:spPr>
          <a:xfrm>
            <a:off x="591497" y="2547938"/>
            <a:ext cx="1939771" cy="232999"/>
          </a:xfrm>
          <a:prstGeom prst="rect">
            <a:avLst/>
          </a:prstGeom>
        </p:spPr>
        <p:txBody>
          <a:bodyPr anchor="ctr"/>
          <a:lstStyle>
            <a:lvl1pPr marL="0" indent="0" algn="ctr">
              <a:buNone/>
              <a:defRPr sz="1000">
                <a:solidFill>
                  <a:schemeClr val="bg1"/>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 4</a:t>
            </a:r>
          </a:p>
        </p:txBody>
      </p:sp>
      <p:pic>
        <p:nvPicPr>
          <p:cNvPr id="9" name="Picture 8">
            <a:extLst>
              <a:ext uri="{FF2B5EF4-FFF2-40B4-BE49-F238E27FC236}">
                <a16:creationId xmlns:a16="http://schemas.microsoft.com/office/drawing/2014/main" id="{86AF7CF5-1516-CFCC-5582-27F470931997}"/>
              </a:ext>
            </a:extLst>
          </p:cNvPr>
          <p:cNvPicPr>
            <a:picLocks noChangeAspect="1"/>
          </p:cNvPicPr>
          <p:nvPr userDrawn="1"/>
        </p:nvPicPr>
        <p:blipFill>
          <a:blip r:embed="rId4"/>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1404183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B: Project Statu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grpSp>
        <p:nvGrpSpPr>
          <p:cNvPr id="56" name="Group 55">
            <a:extLst>
              <a:ext uri="{FF2B5EF4-FFF2-40B4-BE49-F238E27FC236}">
                <a16:creationId xmlns:a16="http://schemas.microsoft.com/office/drawing/2014/main" id="{C9632231-7CFD-A2BA-A399-48FAB79FEA99}"/>
              </a:ext>
            </a:extLst>
          </p:cNvPr>
          <p:cNvGrpSpPr/>
          <p:nvPr userDrawn="1"/>
        </p:nvGrpSpPr>
        <p:grpSpPr>
          <a:xfrm>
            <a:off x="10374595" y="342900"/>
            <a:ext cx="1322106" cy="439365"/>
            <a:chOff x="3375682" y="2530287"/>
            <a:chExt cx="5431156" cy="1804892"/>
          </a:xfrm>
        </p:grpSpPr>
        <p:sp>
          <p:nvSpPr>
            <p:cNvPr id="57" name="Freeform: Shape 56">
              <a:extLst>
                <a:ext uri="{FF2B5EF4-FFF2-40B4-BE49-F238E27FC236}">
                  <a16:creationId xmlns:a16="http://schemas.microsoft.com/office/drawing/2014/main" id="{ECE482CD-6232-6F1A-493E-51E213E06130}"/>
                </a:ext>
              </a:extLst>
            </p:cNvPr>
            <p:cNvSpPr/>
            <p:nvPr/>
          </p:nvSpPr>
          <p:spPr>
            <a:xfrm>
              <a:off x="3375682" y="3337016"/>
              <a:ext cx="485814" cy="709936"/>
            </a:xfrm>
            <a:custGeom>
              <a:avLst/>
              <a:gdLst>
                <a:gd name="connsiteX0" fmla="*/ 259162 w 485814"/>
                <a:gd name="connsiteY0" fmla="*/ 278302 h 709936"/>
                <a:gd name="connsiteX1" fmla="*/ 146643 w 485814"/>
                <a:gd name="connsiteY1" fmla="*/ 198568 h 709936"/>
                <a:gd name="connsiteX2" fmla="*/ 211403 w 485814"/>
                <a:gd name="connsiteY2" fmla="*/ 133198 h 709936"/>
                <a:gd name="connsiteX3" fmla="*/ 211403 w 485814"/>
                <a:gd name="connsiteY3" fmla="*/ 133331 h 709936"/>
                <a:gd name="connsiteX4" fmla="*/ 228834 w 485814"/>
                <a:gd name="connsiteY4" fmla="*/ 131436 h 709936"/>
                <a:gd name="connsiteX5" fmla="*/ 264439 w 485814"/>
                <a:gd name="connsiteY5" fmla="*/ 132645 h 709936"/>
                <a:gd name="connsiteX6" fmla="*/ 358260 w 485814"/>
                <a:gd name="connsiteY6" fmla="*/ 191510 h 709936"/>
                <a:gd name="connsiteX7" fmla="*/ 362299 w 485814"/>
                <a:gd name="connsiteY7" fmla="*/ 198130 h 709936"/>
                <a:gd name="connsiteX8" fmla="*/ 367918 w 485814"/>
                <a:gd name="connsiteY8" fmla="*/ 202502 h 709936"/>
                <a:gd name="connsiteX9" fmla="*/ 376434 w 485814"/>
                <a:gd name="connsiteY9" fmla="*/ 200978 h 709936"/>
                <a:gd name="connsiteX10" fmla="*/ 385025 w 485814"/>
                <a:gd name="connsiteY10" fmla="*/ 194844 h 709936"/>
                <a:gd name="connsiteX11" fmla="*/ 465778 w 485814"/>
                <a:gd name="connsiteY11" fmla="*/ 137331 h 709936"/>
                <a:gd name="connsiteX12" fmla="*/ 469255 w 485814"/>
                <a:gd name="connsiteY12" fmla="*/ 126187 h 709936"/>
                <a:gd name="connsiteX13" fmla="*/ 467407 w 485814"/>
                <a:gd name="connsiteY13" fmla="*/ 120977 h 709936"/>
                <a:gd name="connsiteX14" fmla="*/ 232187 w 485814"/>
                <a:gd name="connsiteY14" fmla="*/ 295 h 709936"/>
                <a:gd name="connsiteX15" fmla="*/ 231968 w 485814"/>
                <a:gd name="connsiteY15" fmla="*/ 0 h 709936"/>
                <a:gd name="connsiteX16" fmla="*/ 223310 w 485814"/>
                <a:gd name="connsiteY16" fmla="*/ 410 h 709936"/>
                <a:gd name="connsiteX17" fmla="*/ 223300 w 485814"/>
                <a:gd name="connsiteY17" fmla="*/ 410 h 709936"/>
                <a:gd name="connsiteX18" fmla="*/ 206432 w 485814"/>
                <a:gd name="connsiteY18" fmla="*/ 953 h 709936"/>
                <a:gd name="connsiteX19" fmla="*/ 206470 w 485814"/>
                <a:gd name="connsiteY19" fmla="*/ 1877 h 709936"/>
                <a:gd name="connsiteX20" fmla="*/ 234 w 485814"/>
                <a:gd name="connsiteY20" fmla="*/ 213465 h 709936"/>
                <a:gd name="connsiteX21" fmla="*/ 227786 w 485814"/>
                <a:gd name="connsiteY21" fmla="*/ 421986 h 709936"/>
                <a:gd name="connsiteX22" fmla="*/ 340144 w 485814"/>
                <a:gd name="connsiteY22" fmla="*/ 502673 h 709936"/>
                <a:gd name="connsiteX23" fmla="*/ 258476 w 485814"/>
                <a:gd name="connsiteY23" fmla="*/ 577139 h 709936"/>
                <a:gd name="connsiteX24" fmla="*/ 258457 w 485814"/>
                <a:gd name="connsiteY24" fmla="*/ 576644 h 709936"/>
                <a:gd name="connsiteX25" fmla="*/ 241865 w 485814"/>
                <a:gd name="connsiteY25" fmla="*/ 578434 h 709936"/>
                <a:gd name="connsiteX26" fmla="*/ 182238 w 485814"/>
                <a:gd name="connsiteY26" fmla="*/ 572176 h 709936"/>
                <a:gd name="connsiteX27" fmla="*/ 111610 w 485814"/>
                <a:gd name="connsiteY27" fmla="*/ 518455 h 709936"/>
                <a:gd name="connsiteX28" fmla="*/ 107457 w 485814"/>
                <a:gd name="connsiteY28" fmla="*/ 511645 h 709936"/>
                <a:gd name="connsiteX29" fmla="*/ 107429 w 485814"/>
                <a:gd name="connsiteY29" fmla="*/ 511645 h 709936"/>
                <a:gd name="connsiteX30" fmla="*/ 107200 w 485814"/>
                <a:gd name="connsiteY30" fmla="*/ 511273 h 709936"/>
                <a:gd name="connsiteX31" fmla="*/ 100714 w 485814"/>
                <a:gd name="connsiteY31" fmla="*/ 507225 h 709936"/>
                <a:gd name="connsiteX32" fmla="*/ 93665 w 485814"/>
                <a:gd name="connsiteY32" fmla="*/ 508826 h 709936"/>
                <a:gd name="connsiteX33" fmla="*/ 6216 w 485814"/>
                <a:gd name="connsiteY33" fmla="*/ 571110 h 709936"/>
                <a:gd name="connsiteX34" fmla="*/ 4235 w 485814"/>
                <a:gd name="connsiteY34" fmla="*/ 572519 h 709936"/>
                <a:gd name="connsiteX35" fmla="*/ 330 w 485814"/>
                <a:gd name="connsiteY35" fmla="*/ 578177 h 709936"/>
                <a:gd name="connsiteX36" fmla="*/ 615 w 485814"/>
                <a:gd name="connsiteY36" fmla="*/ 583759 h 709936"/>
                <a:gd name="connsiteX37" fmla="*/ 2444 w 485814"/>
                <a:gd name="connsiteY37" fmla="*/ 588979 h 709936"/>
                <a:gd name="connsiteX38" fmla="*/ 238121 w 485814"/>
                <a:gd name="connsiteY38" fmla="*/ 709660 h 709936"/>
                <a:gd name="connsiteX39" fmla="*/ 238369 w 485814"/>
                <a:gd name="connsiteY39" fmla="*/ 709937 h 709936"/>
                <a:gd name="connsiteX40" fmla="*/ 246570 w 485814"/>
                <a:gd name="connsiteY40" fmla="*/ 709546 h 709936"/>
                <a:gd name="connsiteX41" fmla="*/ 263429 w 485814"/>
                <a:gd name="connsiteY41" fmla="*/ 709003 h 709936"/>
                <a:gd name="connsiteX42" fmla="*/ 263401 w 485814"/>
                <a:gd name="connsiteY42" fmla="*/ 708260 h 709936"/>
                <a:gd name="connsiteX43" fmla="*/ 421982 w 485814"/>
                <a:gd name="connsiteY43" fmla="*/ 646719 h 709936"/>
                <a:gd name="connsiteX44" fmla="*/ 485533 w 485814"/>
                <a:gd name="connsiteY44" fmla="*/ 486823 h 709936"/>
                <a:gd name="connsiteX45" fmla="*/ 259162 w 485814"/>
                <a:gd name="connsiteY45" fmla="*/ 278302 h 70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5814" h="709936">
                  <a:moveTo>
                    <a:pt x="259162" y="278302"/>
                  </a:moveTo>
                  <a:cubicBezTo>
                    <a:pt x="185972" y="255566"/>
                    <a:pt x="148463" y="237001"/>
                    <a:pt x="146643" y="198568"/>
                  </a:cubicBezTo>
                  <a:cubicBezTo>
                    <a:pt x="144967" y="163525"/>
                    <a:pt x="168903" y="139856"/>
                    <a:pt x="211403" y="133198"/>
                  </a:cubicBezTo>
                  <a:lnTo>
                    <a:pt x="211403" y="133331"/>
                  </a:lnTo>
                  <a:lnTo>
                    <a:pt x="228834" y="131436"/>
                  </a:lnTo>
                  <a:cubicBezTo>
                    <a:pt x="242531" y="130788"/>
                    <a:pt x="254257" y="131369"/>
                    <a:pt x="264439" y="132645"/>
                  </a:cubicBezTo>
                  <a:cubicBezTo>
                    <a:pt x="293176" y="136808"/>
                    <a:pt x="333086" y="150276"/>
                    <a:pt x="358260" y="191510"/>
                  </a:cubicBezTo>
                  <a:lnTo>
                    <a:pt x="362299" y="198130"/>
                  </a:lnTo>
                  <a:cubicBezTo>
                    <a:pt x="362299" y="198130"/>
                    <a:pt x="364146" y="201406"/>
                    <a:pt x="367918" y="202502"/>
                  </a:cubicBezTo>
                  <a:cubicBezTo>
                    <a:pt x="367918" y="202502"/>
                    <a:pt x="372509" y="203968"/>
                    <a:pt x="376434" y="200978"/>
                  </a:cubicBezTo>
                  <a:lnTo>
                    <a:pt x="385025" y="194844"/>
                  </a:lnTo>
                  <a:lnTo>
                    <a:pt x="465778" y="137331"/>
                  </a:lnTo>
                  <a:cubicBezTo>
                    <a:pt x="471874" y="132988"/>
                    <a:pt x="469255" y="126187"/>
                    <a:pt x="469255" y="126187"/>
                  </a:cubicBezTo>
                  <a:lnTo>
                    <a:pt x="467407" y="120977"/>
                  </a:lnTo>
                  <a:cubicBezTo>
                    <a:pt x="465597" y="115872"/>
                    <a:pt x="421296" y="-2181"/>
                    <a:pt x="232187" y="295"/>
                  </a:cubicBezTo>
                  <a:lnTo>
                    <a:pt x="231968" y="0"/>
                  </a:lnTo>
                  <a:lnTo>
                    <a:pt x="223310" y="410"/>
                  </a:lnTo>
                  <a:lnTo>
                    <a:pt x="223300" y="410"/>
                  </a:lnTo>
                  <a:lnTo>
                    <a:pt x="206432" y="953"/>
                  </a:lnTo>
                  <a:lnTo>
                    <a:pt x="206470" y="1877"/>
                  </a:lnTo>
                  <a:cubicBezTo>
                    <a:pt x="80816" y="14678"/>
                    <a:pt x="-5090" y="101384"/>
                    <a:pt x="234" y="213465"/>
                  </a:cubicBezTo>
                  <a:cubicBezTo>
                    <a:pt x="6426" y="343900"/>
                    <a:pt x="98389" y="382153"/>
                    <a:pt x="227786" y="421986"/>
                  </a:cubicBezTo>
                  <a:cubicBezTo>
                    <a:pt x="295738" y="442113"/>
                    <a:pt x="338248" y="462649"/>
                    <a:pt x="340144" y="502673"/>
                  </a:cubicBezTo>
                  <a:cubicBezTo>
                    <a:pt x="342763" y="557775"/>
                    <a:pt x="291871" y="573043"/>
                    <a:pt x="258476" y="577139"/>
                  </a:cubicBezTo>
                  <a:lnTo>
                    <a:pt x="258457" y="576644"/>
                  </a:lnTo>
                  <a:lnTo>
                    <a:pt x="241865" y="578434"/>
                  </a:lnTo>
                  <a:cubicBezTo>
                    <a:pt x="220328" y="579292"/>
                    <a:pt x="199974" y="577063"/>
                    <a:pt x="182238" y="572176"/>
                  </a:cubicBezTo>
                  <a:cubicBezTo>
                    <a:pt x="157673" y="564680"/>
                    <a:pt x="130470" y="549393"/>
                    <a:pt x="111610" y="518455"/>
                  </a:cubicBezTo>
                  <a:lnTo>
                    <a:pt x="107457" y="511645"/>
                  </a:lnTo>
                  <a:lnTo>
                    <a:pt x="107429" y="511645"/>
                  </a:lnTo>
                  <a:lnTo>
                    <a:pt x="107200" y="511273"/>
                  </a:lnTo>
                  <a:cubicBezTo>
                    <a:pt x="107200" y="511273"/>
                    <a:pt x="105047" y="507845"/>
                    <a:pt x="100714" y="507225"/>
                  </a:cubicBezTo>
                  <a:cubicBezTo>
                    <a:pt x="96380" y="506625"/>
                    <a:pt x="93665" y="508826"/>
                    <a:pt x="93665" y="508826"/>
                  </a:cubicBezTo>
                  <a:lnTo>
                    <a:pt x="6216" y="571110"/>
                  </a:lnTo>
                  <a:lnTo>
                    <a:pt x="4235" y="572519"/>
                  </a:lnTo>
                  <a:cubicBezTo>
                    <a:pt x="4235" y="572519"/>
                    <a:pt x="1139" y="574462"/>
                    <a:pt x="330" y="578177"/>
                  </a:cubicBezTo>
                  <a:cubicBezTo>
                    <a:pt x="330" y="578177"/>
                    <a:pt x="-413" y="580435"/>
                    <a:pt x="615" y="583759"/>
                  </a:cubicBezTo>
                  <a:lnTo>
                    <a:pt x="2444" y="588979"/>
                  </a:lnTo>
                  <a:cubicBezTo>
                    <a:pt x="4263" y="594093"/>
                    <a:pt x="48631" y="712318"/>
                    <a:pt x="238121" y="709660"/>
                  </a:cubicBezTo>
                  <a:lnTo>
                    <a:pt x="238369" y="709937"/>
                  </a:lnTo>
                  <a:lnTo>
                    <a:pt x="246570" y="709546"/>
                  </a:lnTo>
                  <a:lnTo>
                    <a:pt x="263429" y="709003"/>
                  </a:lnTo>
                  <a:lnTo>
                    <a:pt x="263401" y="708260"/>
                  </a:lnTo>
                  <a:cubicBezTo>
                    <a:pt x="328066" y="702783"/>
                    <a:pt x="382758" y="681781"/>
                    <a:pt x="421982" y="646719"/>
                  </a:cubicBezTo>
                  <a:cubicBezTo>
                    <a:pt x="466636" y="606828"/>
                    <a:pt x="488591" y="551545"/>
                    <a:pt x="485533" y="486823"/>
                  </a:cubicBezTo>
                  <a:cubicBezTo>
                    <a:pt x="479285" y="355607"/>
                    <a:pt x="379272" y="314735"/>
                    <a:pt x="259162" y="278302"/>
                  </a:cubicBezTo>
                </a:path>
              </a:pathLst>
            </a:custGeom>
            <a:solidFill>
              <a:srgbClr val="385A7E"/>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6515BC-9076-E137-26E5-7D24FC31D186}"/>
                </a:ext>
              </a:extLst>
            </p:cNvPr>
            <p:cNvSpPr/>
            <p:nvPr/>
          </p:nvSpPr>
          <p:spPr>
            <a:xfrm>
              <a:off x="6762187" y="2530287"/>
              <a:ext cx="188128" cy="188137"/>
            </a:xfrm>
            <a:custGeom>
              <a:avLst/>
              <a:gdLst>
                <a:gd name="connsiteX0" fmla="*/ 166554 w 188128"/>
                <a:gd name="connsiteY0" fmla="*/ 0 h 188137"/>
                <a:gd name="connsiteX1" fmla="*/ 21565 w 188128"/>
                <a:gd name="connsiteY1" fmla="*/ 0 h 188137"/>
                <a:gd name="connsiteX2" fmla="*/ 0 w 188128"/>
                <a:gd name="connsiteY2" fmla="*/ 21574 h 188137"/>
                <a:gd name="connsiteX3" fmla="*/ 0 w 188128"/>
                <a:gd name="connsiteY3" fmla="*/ 166554 h 188137"/>
                <a:gd name="connsiteX4" fmla="*/ 21565 w 188128"/>
                <a:gd name="connsiteY4" fmla="*/ 188138 h 188137"/>
                <a:gd name="connsiteX5" fmla="*/ 166554 w 188128"/>
                <a:gd name="connsiteY5" fmla="*/ 188138 h 188137"/>
                <a:gd name="connsiteX6" fmla="*/ 188129 w 188128"/>
                <a:gd name="connsiteY6" fmla="*/ 166554 h 188137"/>
                <a:gd name="connsiteX7" fmla="*/ 188129 w 188128"/>
                <a:gd name="connsiteY7" fmla="*/ 21574 h 188137"/>
                <a:gd name="connsiteX8" fmla="*/ 166554 w 188128"/>
                <a:gd name="connsiteY8" fmla="*/ 0 h 1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128" h="188137">
                  <a:moveTo>
                    <a:pt x="166554" y="0"/>
                  </a:moveTo>
                  <a:lnTo>
                    <a:pt x="21565" y="0"/>
                  </a:lnTo>
                  <a:cubicBezTo>
                    <a:pt x="9649" y="0"/>
                    <a:pt x="0" y="9658"/>
                    <a:pt x="0" y="21574"/>
                  </a:cubicBezTo>
                  <a:lnTo>
                    <a:pt x="0" y="166554"/>
                  </a:lnTo>
                  <a:cubicBezTo>
                    <a:pt x="0" y="178479"/>
                    <a:pt x="9649" y="188138"/>
                    <a:pt x="21565" y="188138"/>
                  </a:cubicBezTo>
                  <a:lnTo>
                    <a:pt x="166554" y="188138"/>
                  </a:lnTo>
                  <a:cubicBezTo>
                    <a:pt x="178470" y="188138"/>
                    <a:pt x="188129" y="178479"/>
                    <a:pt x="188129" y="166554"/>
                  </a:cubicBezTo>
                  <a:lnTo>
                    <a:pt x="188129" y="21574"/>
                  </a:lnTo>
                  <a:cubicBezTo>
                    <a:pt x="188119" y="9668"/>
                    <a:pt x="178470" y="0"/>
                    <a:pt x="166554" y="0"/>
                  </a:cubicBezTo>
                </a:path>
              </a:pathLst>
            </a:custGeom>
            <a:solidFill>
              <a:srgbClr val="C5BABA"/>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4889ADE-F470-BB8A-4F7C-7B3EC8486F10}"/>
                </a:ext>
              </a:extLst>
            </p:cNvPr>
            <p:cNvSpPr/>
            <p:nvPr/>
          </p:nvSpPr>
          <p:spPr>
            <a:xfrm>
              <a:off x="6320189" y="2651255"/>
              <a:ext cx="135941" cy="135950"/>
            </a:xfrm>
            <a:custGeom>
              <a:avLst/>
              <a:gdLst>
                <a:gd name="connsiteX0" fmla="*/ 135941 w 135941"/>
                <a:gd name="connsiteY0" fmla="*/ 114376 h 135950"/>
                <a:gd name="connsiteX1" fmla="*/ 135941 w 135941"/>
                <a:gd name="connsiteY1" fmla="*/ 21584 h 135950"/>
                <a:gd name="connsiteX2" fmla="*/ 114358 w 135941"/>
                <a:gd name="connsiteY2" fmla="*/ 0 h 135950"/>
                <a:gd name="connsiteX3" fmla="*/ 21565 w 135941"/>
                <a:gd name="connsiteY3" fmla="*/ 0 h 135950"/>
                <a:gd name="connsiteX4" fmla="*/ 0 w 135941"/>
                <a:gd name="connsiteY4" fmla="*/ 21584 h 135950"/>
                <a:gd name="connsiteX5" fmla="*/ 0 w 135941"/>
                <a:gd name="connsiteY5" fmla="*/ 114376 h 135950"/>
                <a:gd name="connsiteX6" fmla="*/ 21565 w 135941"/>
                <a:gd name="connsiteY6" fmla="*/ 135950 h 135950"/>
                <a:gd name="connsiteX7" fmla="*/ 114358 w 135941"/>
                <a:gd name="connsiteY7" fmla="*/ 135950 h 135950"/>
                <a:gd name="connsiteX8" fmla="*/ 135941 w 135941"/>
                <a:gd name="connsiteY8" fmla="*/ 114376 h 1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1" h="135950">
                  <a:moveTo>
                    <a:pt x="135941" y="114376"/>
                  </a:moveTo>
                  <a:lnTo>
                    <a:pt x="135941" y="21584"/>
                  </a:lnTo>
                  <a:cubicBezTo>
                    <a:pt x="135941" y="9668"/>
                    <a:pt x="126282" y="0"/>
                    <a:pt x="114358" y="0"/>
                  </a:cubicBezTo>
                  <a:lnTo>
                    <a:pt x="21565" y="0"/>
                  </a:lnTo>
                  <a:cubicBezTo>
                    <a:pt x="9649" y="0"/>
                    <a:pt x="0" y="9668"/>
                    <a:pt x="0" y="21584"/>
                  </a:cubicBezTo>
                  <a:lnTo>
                    <a:pt x="0" y="114376"/>
                  </a:lnTo>
                  <a:cubicBezTo>
                    <a:pt x="0" y="126292"/>
                    <a:pt x="9649" y="135950"/>
                    <a:pt x="21565" y="135950"/>
                  </a:cubicBezTo>
                  <a:lnTo>
                    <a:pt x="114358" y="135950"/>
                  </a:lnTo>
                  <a:cubicBezTo>
                    <a:pt x="126282" y="135950"/>
                    <a:pt x="135941" y="126292"/>
                    <a:pt x="135941" y="114376"/>
                  </a:cubicBezTo>
                </a:path>
              </a:pathLst>
            </a:custGeom>
            <a:solidFill>
              <a:srgbClr val="5A85A8"/>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C65602B-1FF4-4EE5-2C60-64CFF211CBC0}"/>
                </a:ext>
              </a:extLst>
            </p:cNvPr>
            <p:cNvSpPr/>
            <p:nvPr/>
          </p:nvSpPr>
          <p:spPr>
            <a:xfrm>
              <a:off x="6047222" y="2965837"/>
              <a:ext cx="123129" cy="123110"/>
            </a:xfrm>
            <a:custGeom>
              <a:avLst/>
              <a:gdLst>
                <a:gd name="connsiteX0" fmla="*/ 101536 w 123129"/>
                <a:gd name="connsiteY0" fmla="*/ 0 h 123110"/>
                <a:gd name="connsiteX1" fmla="*/ 21584 w 123129"/>
                <a:gd name="connsiteY1" fmla="*/ 0 h 123110"/>
                <a:gd name="connsiteX2" fmla="*/ 0 w 123129"/>
                <a:gd name="connsiteY2" fmla="*/ 21574 h 123110"/>
                <a:gd name="connsiteX3" fmla="*/ 0 w 123129"/>
                <a:gd name="connsiteY3" fmla="*/ 101527 h 123110"/>
                <a:gd name="connsiteX4" fmla="*/ 21584 w 123129"/>
                <a:gd name="connsiteY4" fmla="*/ 123111 h 123110"/>
                <a:gd name="connsiteX5" fmla="*/ 101536 w 123129"/>
                <a:gd name="connsiteY5" fmla="*/ 123111 h 123110"/>
                <a:gd name="connsiteX6" fmla="*/ 123130 w 123129"/>
                <a:gd name="connsiteY6" fmla="*/ 101527 h 123110"/>
                <a:gd name="connsiteX7" fmla="*/ 123130 w 123129"/>
                <a:gd name="connsiteY7" fmla="*/ 21574 h 123110"/>
                <a:gd name="connsiteX8" fmla="*/ 101536 w 123129"/>
                <a:gd name="connsiteY8" fmla="*/ 0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129" h="123110">
                  <a:moveTo>
                    <a:pt x="101536" y="0"/>
                  </a:moveTo>
                  <a:lnTo>
                    <a:pt x="21584" y="0"/>
                  </a:lnTo>
                  <a:cubicBezTo>
                    <a:pt x="9658" y="0"/>
                    <a:pt x="0" y="9658"/>
                    <a:pt x="0" y="21574"/>
                  </a:cubicBezTo>
                  <a:lnTo>
                    <a:pt x="0" y="101527"/>
                  </a:lnTo>
                  <a:cubicBezTo>
                    <a:pt x="0" y="113443"/>
                    <a:pt x="9658" y="123111"/>
                    <a:pt x="21584" y="123111"/>
                  </a:cubicBezTo>
                  <a:lnTo>
                    <a:pt x="101536" y="123111"/>
                  </a:lnTo>
                  <a:cubicBezTo>
                    <a:pt x="113452" y="123111"/>
                    <a:pt x="123130" y="113443"/>
                    <a:pt x="123130" y="101527"/>
                  </a:cubicBezTo>
                  <a:lnTo>
                    <a:pt x="123130" y="21574"/>
                  </a:lnTo>
                  <a:cubicBezTo>
                    <a:pt x="123130" y="9658"/>
                    <a:pt x="113452" y="0"/>
                    <a:pt x="101536" y="0"/>
                  </a:cubicBezTo>
                </a:path>
              </a:pathLst>
            </a:custGeom>
            <a:solidFill>
              <a:srgbClr val="385A7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4354593-F76D-FA66-EF68-127C39E70AC1}"/>
                </a:ext>
              </a:extLst>
            </p:cNvPr>
            <p:cNvSpPr/>
            <p:nvPr/>
          </p:nvSpPr>
          <p:spPr>
            <a:xfrm>
              <a:off x="7541142" y="2965837"/>
              <a:ext cx="123129" cy="123110"/>
            </a:xfrm>
            <a:custGeom>
              <a:avLst/>
              <a:gdLst>
                <a:gd name="connsiteX0" fmla="*/ 101536 w 123129"/>
                <a:gd name="connsiteY0" fmla="*/ 0 h 123110"/>
                <a:gd name="connsiteX1" fmla="*/ 21584 w 123129"/>
                <a:gd name="connsiteY1" fmla="*/ 0 h 123110"/>
                <a:gd name="connsiteX2" fmla="*/ 0 w 123129"/>
                <a:gd name="connsiteY2" fmla="*/ 21574 h 123110"/>
                <a:gd name="connsiteX3" fmla="*/ 0 w 123129"/>
                <a:gd name="connsiteY3" fmla="*/ 101527 h 123110"/>
                <a:gd name="connsiteX4" fmla="*/ 21584 w 123129"/>
                <a:gd name="connsiteY4" fmla="*/ 123111 h 123110"/>
                <a:gd name="connsiteX5" fmla="*/ 101536 w 123129"/>
                <a:gd name="connsiteY5" fmla="*/ 123111 h 123110"/>
                <a:gd name="connsiteX6" fmla="*/ 123130 w 123129"/>
                <a:gd name="connsiteY6" fmla="*/ 101527 h 123110"/>
                <a:gd name="connsiteX7" fmla="*/ 123130 w 123129"/>
                <a:gd name="connsiteY7" fmla="*/ 21574 h 123110"/>
                <a:gd name="connsiteX8" fmla="*/ 101536 w 123129"/>
                <a:gd name="connsiteY8" fmla="*/ 0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129" h="123110">
                  <a:moveTo>
                    <a:pt x="101536" y="0"/>
                  </a:moveTo>
                  <a:lnTo>
                    <a:pt x="21584" y="0"/>
                  </a:lnTo>
                  <a:cubicBezTo>
                    <a:pt x="9658" y="0"/>
                    <a:pt x="0" y="9658"/>
                    <a:pt x="0" y="21574"/>
                  </a:cubicBezTo>
                  <a:lnTo>
                    <a:pt x="0" y="101527"/>
                  </a:lnTo>
                  <a:cubicBezTo>
                    <a:pt x="0" y="113443"/>
                    <a:pt x="9658" y="123111"/>
                    <a:pt x="21584" y="123111"/>
                  </a:cubicBezTo>
                  <a:lnTo>
                    <a:pt x="101536" y="123111"/>
                  </a:lnTo>
                  <a:cubicBezTo>
                    <a:pt x="113452" y="123111"/>
                    <a:pt x="123130" y="113443"/>
                    <a:pt x="123130" y="101527"/>
                  </a:cubicBezTo>
                  <a:lnTo>
                    <a:pt x="123130" y="21574"/>
                  </a:lnTo>
                  <a:cubicBezTo>
                    <a:pt x="123120" y="9658"/>
                    <a:pt x="113452" y="0"/>
                    <a:pt x="101536" y="0"/>
                  </a:cubicBezTo>
                </a:path>
              </a:pathLst>
            </a:custGeom>
            <a:solidFill>
              <a:srgbClr val="EA5F2F"/>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B4A7F7E-91A1-06C8-4797-91C25EDB4872}"/>
                </a:ext>
              </a:extLst>
            </p:cNvPr>
            <p:cNvSpPr/>
            <p:nvPr/>
          </p:nvSpPr>
          <p:spPr>
            <a:xfrm>
              <a:off x="6430489" y="2916469"/>
              <a:ext cx="172488" cy="172469"/>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rgbClr val="5A85A8"/>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F1DBA91-AB59-F062-2DA9-9B4430C3D706}"/>
                </a:ext>
              </a:extLst>
            </p:cNvPr>
            <p:cNvSpPr/>
            <p:nvPr/>
          </p:nvSpPr>
          <p:spPr>
            <a:xfrm>
              <a:off x="7109536" y="2917469"/>
              <a:ext cx="171459" cy="171469"/>
            </a:xfrm>
            <a:custGeom>
              <a:avLst/>
              <a:gdLst>
                <a:gd name="connsiteX0" fmla="*/ 149885 w 171459"/>
                <a:gd name="connsiteY0" fmla="*/ 0 h 171469"/>
                <a:gd name="connsiteX1" fmla="*/ 21574 w 171459"/>
                <a:gd name="connsiteY1" fmla="*/ 0 h 171469"/>
                <a:gd name="connsiteX2" fmla="*/ 0 w 171459"/>
                <a:gd name="connsiteY2" fmla="*/ 21574 h 171469"/>
                <a:gd name="connsiteX3" fmla="*/ 0 w 171459"/>
                <a:gd name="connsiteY3" fmla="*/ 149886 h 171469"/>
                <a:gd name="connsiteX4" fmla="*/ 21574 w 171459"/>
                <a:gd name="connsiteY4" fmla="*/ 171469 h 171469"/>
                <a:gd name="connsiteX5" fmla="*/ 149885 w 171459"/>
                <a:gd name="connsiteY5" fmla="*/ 171469 h 171469"/>
                <a:gd name="connsiteX6" fmla="*/ 171459 w 171459"/>
                <a:gd name="connsiteY6" fmla="*/ 149886 h 171469"/>
                <a:gd name="connsiteX7" fmla="*/ 171459 w 171459"/>
                <a:gd name="connsiteY7" fmla="*/ 21574 h 171469"/>
                <a:gd name="connsiteX8" fmla="*/ 149885 w 171459"/>
                <a:gd name="connsiteY8" fmla="*/ 0 h 17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9" h="171469">
                  <a:moveTo>
                    <a:pt x="149885" y="0"/>
                  </a:moveTo>
                  <a:lnTo>
                    <a:pt x="21574" y="0"/>
                  </a:lnTo>
                  <a:cubicBezTo>
                    <a:pt x="9658" y="0"/>
                    <a:pt x="0" y="9658"/>
                    <a:pt x="0" y="21574"/>
                  </a:cubicBezTo>
                  <a:lnTo>
                    <a:pt x="0" y="149886"/>
                  </a:lnTo>
                  <a:cubicBezTo>
                    <a:pt x="0" y="161801"/>
                    <a:pt x="9658" y="171469"/>
                    <a:pt x="21574" y="171469"/>
                  </a:cubicBezTo>
                  <a:lnTo>
                    <a:pt x="149885" y="171469"/>
                  </a:lnTo>
                  <a:cubicBezTo>
                    <a:pt x="161801" y="171469"/>
                    <a:pt x="171459" y="161801"/>
                    <a:pt x="171459" y="149886"/>
                  </a:cubicBezTo>
                  <a:lnTo>
                    <a:pt x="171459" y="21574"/>
                  </a:lnTo>
                  <a:cubicBezTo>
                    <a:pt x="171450" y="9668"/>
                    <a:pt x="161801" y="0"/>
                    <a:pt x="149885" y="0"/>
                  </a:cubicBezTo>
                </a:path>
              </a:pathLst>
            </a:custGeom>
            <a:solidFill>
              <a:srgbClr val="F19871"/>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7DD789C-6AFB-C5CE-FE5F-61B0C166D791}"/>
                </a:ext>
              </a:extLst>
            </p:cNvPr>
            <p:cNvSpPr/>
            <p:nvPr/>
          </p:nvSpPr>
          <p:spPr>
            <a:xfrm>
              <a:off x="6786534" y="2831601"/>
              <a:ext cx="139417" cy="139417"/>
            </a:xfrm>
            <a:custGeom>
              <a:avLst/>
              <a:gdLst>
                <a:gd name="connsiteX0" fmla="*/ 120005 w 139417"/>
                <a:gd name="connsiteY0" fmla="*/ 0 h 139417"/>
                <a:gd name="connsiteX1" fmla="*/ 19421 w 139417"/>
                <a:gd name="connsiteY1" fmla="*/ 0 h 139417"/>
                <a:gd name="connsiteX2" fmla="*/ 0 w 139417"/>
                <a:gd name="connsiteY2" fmla="*/ 19421 h 139417"/>
                <a:gd name="connsiteX3" fmla="*/ 0 w 139417"/>
                <a:gd name="connsiteY3" fmla="*/ 119996 h 139417"/>
                <a:gd name="connsiteX4" fmla="*/ 19421 w 139417"/>
                <a:gd name="connsiteY4" fmla="*/ 139417 h 139417"/>
                <a:gd name="connsiteX5" fmla="*/ 120005 w 139417"/>
                <a:gd name="connsiteY5" fmla="*/ 139417 h 139417"/>
                <a:gd name="connsiteX6" fmla="*/ 139417 w 139417"/>
                <a:gd name="connsiteY6" fmla="*/ 119996 h 139417"/>
                <a:gd name="connsiteX7" fmla="*/ 139417 w 139417"/>
                <a:gd name="connsiteY7" fmla="*/ 19421 h 139417"/>
                <a:gd name="connsiteX8" fmla="*/ 120005 w 139417"/>
                <a:gd name="connsiteY8" fmla="*/ 0 h 13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17" h="139417">
                  <a:moveTo>
                    <a:pt x="120005" y="0"/>
                  </a:moveTo>
                  <a:lnTo>
                    <a:pt x="19421" y="0"/>
                  </a:lnTo>
                  <a:cubicBezTo>
                    <a:pt x="8696" y="0"/>
                    <a:pt x="0" y="8696"/>
                    <a:pt x="0" y="19421"/>
                  </a:cubicBezTo>
                  <a:lnTo>
                    <a:pt x="0" y="119996"/>
                  </a:lnTo>
                  <a:cubicBezTo>
                    <a:pt x="0" y="130721"/>
                    <a:pt x="8696" y="139417"/>
                    <a:pt x="19421" y="139417"/>
                  </a:cubicBezTo>
                  <a:lnTo>
                    <a:pt x="120005" y="139417"/>
                  </a:lnTo>
                  <a:cubicBezTo>
                    <a:pt x="130730" y="139417"/>
                    <a:pt x="139417" y="130721"/>
                    <a:pt x="139417" y="119996"/>
                  </a:cubicBezTo>
                  <a:lnTo>
                    <a:pt x="139417" y="19421"/>
                  </a:lnTo>
                  <a:cubicBezTo>
                    <a:pt x="139417" y="8696"/>
                    <a:pt x="130730" y="0"/>
                    <a:pt x="120005" y="0"/>
                  </a:cubicBezTo>
                </a:path>
              </a:pathLst>
            </a:custGeom>
            <a:solidFill>
              <a:srgbClr val="C5BABA"/>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85EEABB-98B6-5411-CCB1-7A7CFD1673CF}"/>
                </a:ext>
              </a:extLst>
            </p:cNvPr>
            <p:cNvSpPr/>
            <p:nvPr/>
          </p:nvSpPr>
          <p:spPr>
            <a:xfrm>
              <a:off x="7256364" y="2651264"/>
              <a:ext cx="135959" cy="135950"/>
            </a:xfrm>
            <a:custGeom>
              <a:avLst/>
              <a:gdLst>
                <a:gd name="connsiteX0" fmla="*/ 114367 w 135959"/>
                <a:gd name="connsiteY0" fmla="*/ 0 h 135950"/>
                <a:gd name="connsiteX1" fmla="*/ 21574 w 135959"/>
                <a:gd name="connsiteY1" fmla="*/ 0 h 135950"/>
                <a:gd name="connsiteX2" fmla="*/ 0 w 135959"/>
                <a:gd name="connsiteY2" fmla="*/ 21574 h 135950"/>
                <a:gd name="connsiteX3" fmla="*/ 0 w 135959"/>
                <a:gd name="connsiteY3" fmla="*/ 114376 h 135950"/>
                <a:gd name="connsiteX4" fmla="*/ 21574 w 135959"/>
                <a:gd name="connsiteY4" fmla="*/ 135950 h 135950"/>
                <a:gd name="connsiteX5" fmla="*/ 114367 w 135959"/>
                <a:gd name="connsiteY5" fmla="*/ 135950 h 135950"/>
                <a:gd name="connsiteX6" fmla="*/ 135960 w 135959"/>
                <a:gd name="connsiteY6" fmla="*/ 114376 h 135950"/>
                <a:gd name="connsiteX7" fmla="*/ 135960 w 135959"/>
                <a:gd name="connsiteY7" fmla="*/ 21574 h 135950"/>
                <a:gd name="connsiteX8" fmla="*/ 114367 w 135959"/>
                <a:gd name="connsiteY8" fmla="*/ 0 h 13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9" h="135950">
                  <a:moveTo>
                    <a:pt x="114367" y="0"/>
                  </a:moveTo>
                  <a:lnTo>
                    <a:pt x="21574" y="0"/>
                  </a:lnTo>
                  <a:cubicBezTo>
                    <a:pt x="9658" y="0"/>
                    <a:pt x="0" y="9658"/>
                    <a:pt x="0" y="21574"/>
                  </a:cubicBezTo>
                  <a:lnTo>
                    <a:pt x="0" y="114376"/>
                  </a:lnTo>
                  <a:cubicBezTo>
                    <a:pt x="0" y="126292"/>
                    <a:pt x="9658" y="135950"/>
                    <a:pt x="21574" y="135950"/>
                  </a:cubicBezTo>
                  <a:lnTo>
                    <a:pt x="114367" y="135950"/>
                  </a:lnTo>
                  <a:cubicBezTo>
                    <a:pt x="126292" y="135950"/>
                    <a:pt x="135960" y="126292"/>
                    <a:pt x="135960" y="114376"/>
                  </a:cubicBezTo>
                  <a:lnTo>
                    <a:pt x="135960" y="21574"/>
                  </a:lnTo>
                  <a:cubicBezTo>
                    <a:pt x="135960" y="9649"/>
                    <a:pt x="126292" y="0"/>
                    <a:pt x="114367" y="0"/>
                  </a:cubicBezTo>
                </a:path>
              </a:pathLst>
            </a:custGeom>
            <a:solidFill>
              <a:srgbClr val="F19871"/>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E73CF85-6A16-3AF7-64E4-F5B4D4C9CCEF}"/>
                </a:ext>
              </a:extLst>
            </p:cNvPr>
            <p:cNvSpPr/>
            <p:nvPr/>
          </p:nvSpPr>
          <p:spPr>
            <a:xfrm>
              <a:off x="5915844" y="3295040"/>
              <a:ext cx="131264" cy="131273"/>
            </a:xfrm>
            <a:custGeom>
              <a:avLst/>
              <a:gdLst>
                <a:gd name="connsiteX0" fmla="*/ 112986 w 131264"/>
                <a:gd name="connsiteY0" fmla="*/ 0 h 131273"/>
                <a:gd name="connsiteX1" fmla="*/ 18288 w 131264"/>
                <a:gd name="connsiteY1" fmla="*/ 0 h 131273"/>
                <a:gd name="connsiteX2" fmla="*/ 0 w 131264"/>
                <a:gd name="connsiteY2" fmla="*/ 18288 h 131273"/>
                <a:gd name="connsiteX3" fmla="*/ 0 w 131264"/>
                <a:gd name="connsiteY3" fmla="*/ 112995 h 131273"/>
                <a:gd name="connsiteX4" fmla="*/ 18288 w 131264"/>
                <a:gd name="connsiteY4" fmla="*/ 131273 h 131273"/>
                <a:gd name="connsiteX5" fmla="*/ 112986 w 131264"/>
                <a:gd name="connsiteY5" fmla="*/ 131273 h 131273"/>
                <a:gd name="connsiteX6" fmla="*/ 131264 w 131264"/>
                <a:gd name="connsiteY6" fmla="*/ 112995 h 131273"/>
                <a:gd name="connsiteX7" fmla="*/ 131264 w 131264"/>
                <a:gd name="connsiteY7" fmla="*/ 18288 h 131273"/>
                <a:gd name="connsiteX8" fmla="*/ 112986 w 131264"/>
                <a:gd name="connsiteY8" fmla="*/ 0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4" h="131273">
                  <a:moveTo>
                    <a:pt x="112986" y="0"/>
                  </a:moveTo>
                  <a:lnTo>
                    <a:pt x="18288" y="0"/>
                  </a:lnTo>
                  <a:cubicBezTo>
                    <a:pt x="8172" y="0"/>
                    <a:pt x="0" y="8182"/>
                    <a:pt x="0" y="18288"/>
                  </a:cubicBezTo>
                  <a:lnTo>
                    <a:pt x="0" y="112995"/>
                  </a:lnTo>
                  <a:cubicBezTo>
                    <a:pt x="0" y="123092"/>
                    <a:pt x="8172" y="131273"/>
                    <a:pt x="18288" y="131273"/>
                  </a:cubicBezTo>
                  <a:lnTo>
                    <a:pt x="112986" y="131273"/>
                  </a:lnTo>
                  <a:cubicBezTo>
                    <a:pt x="123091" y="131273"/>
                    <a:pt x="131264" y="123092"/>
                    <a:pt x="131264" y="112995"/>
                  </a:cubicBezTo>
                  <a:lnTo>
                    <a:pt x="131264" y="18288"/>
                  </a:lnTo>
                  <a:cubicBezTo>
                    <a:pt x="131264" y="8182"/>
                    <a:pt x="123091" y="0"/>
                    <a:pt x="112986" y="0"/>
                  </a:cubicBezTo>
                </a:path>
              </a:pathLst>
            </a:custGeom>
            <a:solidFill>
              <a:srgbClr val="385A7E"/>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5B5022A-43A6-1935-42EB-AC7DA3C2A0BE}"/>
                </a:ext>
              </a:extLst>
            </p:cNvPr>
            <p:cNvSpPr/>
            <p:nvPr/>
          </p:nvSpPr>
          <p:spPr>
            <a:xfrm>
              <a:off x="7664386" y="3295050"/>
              <a:ext cx="131254" cy="131273"/>
            </a:xfrm>
            <a:custGeom>
              <a:avLst/>
              <a:gdLst>
                <a:gd name="connsiteX0" fmla="*/ 112976 w 131254"/>
                <a:gd name="connsiteY0" fmla="*/ 0 h 131273"/>
                <a:gd name="connsiteX1" fmla="*/ 18269 w 131254"/>
                <a:gd name="connsiteY1" fmla="*/ 0 h 131273"/>
                <a:gd name="connsiteX2" fmla="*/ 0 w 131254"/>
                <a:gd name="connsiteY2" fmla="*/ 18288 h 131273"/>
                <a:gd name="connsiteX3" fmla="*/ 0 w 131254"/>
                <a:gd name="connsiteY3" fmla="*/ 112986 h 131273"/>
                <a:gd name="connsiteX4" fmla="*/ 18269 w 131254"/>
                <a:gd name="connsiteY4" fmla="*/ 131273 h 131273"/>
                <a:gd name="connsiteX5" fmla="*/ 112976 w 131254"/>
                <a:gd name="connsiteY5" fmla="*/ 131273 h 131273"/>
                <a:gd name="connsiteX6" fmla="*/ 131255 w 131254"/>
                <a:gd name="connsiteY6" fmla="*/ 112986 h 131273"/>
                <a:gd name="connsiteX7" fmla="*/ 131255 w 131254"/>
                <a:gd name="connsiteY7" fmla="*/ 18288 h 131273"/>
                <a:gd name="connsiteX8" fmla="*/ 112976 w 131254"/>
                <a:gd name="connsiteY8" fmla="*/ 0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54" h="131273">
                  <a:moveTo>
                    <a:pt x="112976" y="0"/>
                  </a:moveTo>
                  <a:lnTo>
                    <a:pt x="18269" y="0"/>
                  </a:lnTo>
                  <a:cubicBezTo>
                    <a:pt x="8173" y="0"/>
                    <a:pt x="0" y="8182"/>
                    <a:pt x="0" y="18288"/>
                  </a:cubicBezTo>
                  <a:lnTo>
                    <a:pt x="0" y="112986"/>
                  </a:lnTo>
                  <a:cubicBezTo>
                    <a:pt x="0" y="123082"/>
                    <a:pt x="8173" y="131273"/>
                    <a:pt x="18269" y="131273"/>
                  </a:cubicBezTo>
                  <a:lnTo>
                    <a:pt x="112976" y="131273"/>
                  </a:lnTo>
                  <a:cubicBezTo>
                    <a:pt x="123082" y="131273"/>
                    <a:pt x="131255" y="123082"/>
                    <a:pt x="131255" y="112986"/>
                  </a:cubicBezTo>
                  <a:lnTo>
                    <a:pt x="131255" y="18288"/>
                  </a:lnTo>
                  <a:cubicBezTo>
                    <a:pt x="131255" y="8172"/>
                    <a:pt x="123082" y="0"/>
                    <a:pt x="112976" y="0"/>
                  </a:cubicBezTo>
                </a:path>
              </a:pathLst>
            </a:custGeom>
            <a:solidFill>
              <a:srgbClr val="EA5F2F"/>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FB83B3F-D216-CD00-9C5C-61FCF0076F02}"/>
                </a:ext>
              </a:extLst>
            </p:cNvPr>
            <p:cNvSpPr/>
            <p:nvPr/>
          </p:nvSpPr>
          <p:spPr>
            <a:xfrm>
              <a:off x="4479952" y="3536394"/>
              <a:ext cx="451570" cy="510558"/>
            </a:xfrm>
            <a:custGeom>
              <a:avLst/>
              <a:gdLst>
                <a:gd name="connsiteX0" fmla="*/ 355243 w 451570"/>
                <a:gd name="connsiteY0" fmla="*/ 177422 h 510558"/>
                <a:gd name="connsiteX1" fmla="*/ 448645 w 451570"/>
                <a:gd name="connsiteY1" fmla="*/ 101184 h 510558"/>
                <a:gd name="connsiteX2" fmla="*/ 449711 w 451570"/>
                <a:gd name="connsiteY2" fmla="*/ 89964 h 510558"/>
                <a:gd name="connsiteX3" fmla="*/ 255278 w 451570"/>
                <a:gd name="connsiteY3" fmla="*/ 0 h 510558"/>
                <a:gd name="connsiteX4" fmla="*/ 1646 w 451570"/>
                <a:gd name="connsiteY4" fmla="*/ 284693 h 510558"/>
                <a:gd name="connsiteX5" fmla="*/ 215673 w 451570"/>
                <a:gd name="connsiteY5" fmla="*/ 507578 h 510558"/>
                <a:gd name="connsiteX6" fmla="*/ 449150 w 451570"/>
                <a:gd name="connsiteY6" fmla="*/ 421348 h 510558"/>
                <a:gd name="connsiteX7" fmla="*/ 447873 w 451570"/>
                <a:gd name="connsiteY7" fmla="*/ 409985 h 510558"/>
                <a:gd name="connsiteX8" fmla="*/ 357900 w 451570"/>
                <a:gd name="connsiteY8" fmla="*/ 341186 h 510558"/>
                <a:gd name="connsiteX9" fmla="*/ 347527 w 451570"/>
                <a:gd name="connsiteY9" fmla="*/ 342176 h 510558"/>
                <a:gd name="connsiteX10" fmla="*/ 233685 w 451570"/>
                <a:gd name="connsiteY10" fmla="*/ 380267 h 510558"/>
                <a:gd name="connsiteX11" fmla="*/ 130995 w 451570"/>
                <a:gd name="connsiteY11" fmla="*/ 280759 h 510558"/>
                <a:gd name="connsiteX12" fmla="*/ 255287 w 451570"/>
                <a:gd name="connsiteY12" fmla="*/ 128492 h 510558"/>
                <a:gd name="connsiteX13" fmla="*/ 355243 w 451570"/>
                <a:gd name="connsiteY13" fmla="*/ 177422 h 51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570" h="510558">
                  <a:moveTo>
                    <a:pt x="355243" y="177422"/>
                  </a:moveTo>
                  <a:lnTo>
                    <a:pt x="448645" y="101184"/>
                  </a:lnTo>
                  <a:cubicBezTo>
                    <a:pt x="452045" y="98393"/>
                    <a:pt x="452588" y="93278"/>
                    <a:pt x="449711" y="89964"/>
                  </a:cubicBezTo>
                  <a:cubicBezTo>
                    <a:pt x="402829" y="35605"/>
                    <a:pt x="332554" y="0"/>
                    <a:pt x="255278" y="0"/>
                  </a:cubicBezTo>
                  <a:cubicBezTo>
                    <a:pt x="104611" y="0"/>
                    <a:pt x="-15575" y="130540"/>
                    <a:pt x="1646" y="284693"/>
                  </a:cubicBezTo>
                  <a:cubicBezTo>
                    <a:pt x="14267" y="397669"/>
                    <a:pt x="103249" y="490681"/>
                    <a:pt x="215673" y="507578"/>
                  </a:cubicBezTo>
                  <a:cubicBezTo>
                    <a:pt x="308932" y="521589"/>
                    <a:pt x="394476" y="485108"/>
                    <a:pt x="449150" y="421348"/>
                  </a:cubicBezTo>
                  <a:cubicBezTo>
                    <a:pt x="452074" y="417957"/>
                    <a:pt x="451436" y="412718"/>
                    <a:pt x="447873" y="409985"/>
                  </a:cubicBezTo>
                  <a:lnTo>
                    <a:pt x="357900" y="341186"/>
                  </a:lnTo>
                  <a:cubicBezTo>
                    <a:pt x="354700" y="338738"/>
                    <a:pt x="350290" y="339252"/>
                    <a:pt x="347527" y="342176"/>
                  </a:cubicBezTo>
                  <a:cubicBezTo>
                    <a:pt x="319876" y="371504"/>
                    <a:pt x="278443" y="387687"/>
                    <a:pt x="233685" y="380267"/>
                  </a:cubicBezTo>
                  <a:cubicBezTo>
                    <a:pt x="182688" y="371799"/>
                    <a:pt x="140930" y="331489"/>
                    <a:pt x="130995" y="280759"/>
                  </a:cubicBezTo>
                  <a:cubicBezTo>
                    <a:pt x="115117" y="199730"/>
                    <a:pt x="177039" y="128492"/>
                    <a:pt x="255287" y="128492"/>
                  </a:cubicBezTo>
                  <a:cubicBezTo>
                    <a:pt x="255278" y="128502"/>
                    <a:pt x="315562" y="125492"/>
                    <a:pt x="355243" y="177422"/>
                  </a:cubicBezTo>
                </a:path>
              </a:pathLst>
            </a:custGeom>
            <a:solidFill>
              <a:srgbClr val="385A7E"/>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6335318-F577-326C-17B4-D474AD4DFE4E}"/>
                </a:ext>
              </a:extLst>
            </p:cNvPr>
            <p:cNvSpPr/>
            <p:nvPr/>
          </p:nvSpPr>
          <p:spPr>
            <a:xfrm>
              <a:off x="3921728" y="3536108"/>
              <a:ext cx="495100" cy="510825"/>
            </a:xfrm>
            <a:custGeom>
              <a:avLst/>
              <a:gdLst>
                <a:gd name="connsiteX0" fmla="*/ 0 w 495100"/>
                <a:gd name="connsiteY0" fmla="*/ 254689 h 510825"/>
                <a:gd name="connsiteX1" fmla="*/ 71285 w 495100"/>
                <a:gd name="connsiteY1" fmla="*/ 73990 h 510825"/>
                <a:gd name="connsiteX2" fmla="*/ 251479 w 495100"/>
                <a:gd name="connsiteY2" fmla="*/ 0 h 510825"/>
                <a:gd name="connsiteX3" fmla="*/ 427749 w 495100"/>
                <a:gd name="connsiteY3" fmla="*/ 73990 h 510825"/>
                <a:gd name="connsiteX4" fmla="*/ 495100 w 495100"/>
                <a:gd name="connsiteY4" fmla="*/ 266986 h 510825"/>
                <a:gd name="connsiteX5" fmla="*/ 495100 w 495100"/>
                <a:gd name="connsiteY5" fmla="*/ 289150 h 510825"/>
                <a:gd name="connsiteX6" fmla="*/ 487299 w 495100"/>
                <a:gd name="connsiteY6" fmla="*/ 296961 h 510825"/>
                <a:gd name="connsiteX7" fmla="*/ 133740 w 495100"/>
                <a:gd name="connsiteY7" fmla="*/ 296961 h 510825"/>
                <a:gd name="connsiteX8" fmla="*/ 177489 w 495100"/>
                <a:gd name="connsiteY8" fmla="*/ 367027 h 510825"/>
                <a:gd name="connsiteX9" fmla="*/ 273853 w 495100"/>
                <a:gd name="connsiteY9" fmla="*/ 394802 h 510825"/>
                <a:gd name="connsiteX10" fmla="*/ 343910 w 495100"/>
                <a:gd name="connsiteY10" fmla="*/ 383343 h 510825"/>
                <a:gd name="connsiteX11" fmla="*/ 396202 w 495100"/>
                <a:gd name="connsiteY11" fmla="*/ 357426 h 510825"/>
                <a:gd name="connsiteX12" fmla="*/ 407432 w 495100"/>
                <a:gd name="connsiteY12" fmla="*/ 359026 h 510825"/>
                <a:gd name="connsiteX13" fmla="*/ 455952 w 495100"/>
                <a:gd name="connsiteY13" fmla="*/ 430130 h 510825"/>
                <a:gd name="connsiteX14" fmla="*/ 454943 w 495100"/>
                <a:gd name="connsiteY14" fmla="*/ 440341 h 510825"/>
                <a:gd name="connsiteX15" fmla="*/ 259604 w 495100"/>
                <a:gd name="connsiteY15" fmla="*/ 510826 h 510825"/>
                <a:gd name="connsiteX16" fmla="*/ 73504 w 495100"/>
                <a:gd name="connsiteY16" fmla="*/ 440017 h 510825"/>
                <a:gd name="connsiteX17" fmla="*/ 0 w 495100"/>
                <a:gd name="connsiteY17" fmla="*/ 254689 h 510825"/>
                <a:gd name="connsiteX18" fmla="*/ 132750 w 495100"/>
                <a:gd name="connsiteY18" fmla="*/ 208474 h 510825"/>
                <a:gd name="connsiteX19" fmla="*/ 372189 w 495100"/>
                <a:gd name="connsiteY19" fmla="*/ 208474 h 510825"/>
                <a:gd name="connsiteX20" fmla="*/ 338528 w 495100"/>
                <a:gd name="connsiteY20" fmla="*/ 143856 h 510825"/>
                <a:gd name="connsiteX21" fmla="*/ 251746 w 495100"/>
                <a:gd name="connsiteY21" fmla="*/ 116043 h 510825"/>
                <a:gd name="connsiteX22" fmla="*/ 166440 w 495100"/>
                <a:gd name="connsiteY22" fmla="*/ 143418 h 510825"/>
                <a:gd name="connsiteX23" fmla="*/ 132750 w 495100"/>
                <a:gd name="connsiteY23" fmla="*/ 208474 h 51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5100" h="510825">
                  <a:moveTo>
                    <a:pt x="0" y="254689"/>
                  </a:moveTo>
                  <a:cubicBezTo>
                    <a:pt x="0" y="183556"/>
                    <a:pt x="23774" y="123330"/>
                    <a:pt x="71285" y="73990"/>
                  </a:cubicBezTo>
                  <a:cubicBezTo>
                    <a:pt x="118805" y="24660"/>
                    <a:pt x="178889" y="0"/>
                    <a:pt x="251479" y="0"/>
                  </a:cubicBezTo>
                  <a:cubicBezTo>
                    <a:pt x="324078" y="0"/>
                    <a:pt x="382829" y="24660"/>
                    <a:pt x="427749" y="73990"/>
                  </a:cubicBezTo>
                  <a:cubicBezTo>
                    <a:pt x="472659" y="123330"/>
                    <a:pt x="495100" y="187662"/>
                    <a:pt x="495100" y="266986"/>
                  </a:cubicBezTo>
                  <a:lnTo>
                    <a:pt x="495100" y="289150"/>
                  </a:lnTo>
                  <a:cubicBezTo>
                    <a:pt x="495100" y="293465"/>
                    <a:pt x="491604" y="296961"/>
                    <a:pt x="487299" y="296961"/>
                  </a:cubicBezTo>
                  <a:lnTo>
                    <a:pt x="133740" y="296961"/>
                  </a:lnTo>
                  <a:cubicBezTo>
                    <a:pt x="138312" y="325174"/>
                    <a:pt x="152905" y="348529"/>
                    <a:pt x="177489" y="367027"/>
                  </a:cubicBezTo>
                  <a:cubicBezTo>
                    <a:pt x="202073" y="385553"/>
                    <a:pt x="234201" y="394802"/>
                    <a:pt x="273853" y="394802"/>
                  </a:cubicBezTo>
                  <a:cubicBezTo>
                    <a:pt x="296151" y="394802"/>
                    <a:pt x="319506" y="390992"/>
                    <a:pt x="343910" y="383343"/>
                  </a:cubicBezTo>
                  <a:cubicBezTo>
                    <a:pt x="364912" y="376781"/>
                    <a:pt x="382353" y="368132"/>
                    <a:pt x="396202" y="357426"/>
                  </a:cubicBezTo>
                  <a:cubicBezTo>
                    <a:pt x="399812" y="354635"/>
                    <a:pt x="404860" y="355264"/>
                    <a:pt x="407432" y="359026"/>
                  </a:cubicBezTo>
                  <a:lnTo>
                    <a:pt x="455952" y="430130"/>
                  </a:lnTo>
                  <a:cubicBezTo>
                    <a:pt x="458114" y="433311"/>
                    <a:pt x="457714" y="437683"/>
                    <a:pt x="454943" y="440341"/>
                  </a:cubicBezTo>
                  <a:cubicBezTo>
                    <a:pt x="406260" y="486975"/>
                    <a:pt x="341147" y="510464"/>
                    <a:pt x="259604" y="510826"/>
                  </a:cubicBezTo>
                  <a:cubicBezTo>
                    <a:pt x="184537" y="510826"/>
                    <a:pt x="122491" y="487232"/>
                    <a:pt x="73504" y="440017"/>
                  </a:cubicBezTo>
                  <a:cubicBezTo>
                    <a:pt x="24508" y="392840"/>
                    <a:pt x="0" y="331070"/>
                    <a:pt x="0" y="254689"/>
                  </a:cubicBezTo>
                  <a:moveTo>
                    <a:pt x="132750" y="208474"/>
                  </a:moveTo>
                  <a:lnTo>
                    <a:pt x="372189" y="208474"/>
                  </a:lnTo>
                  <a:cubicBezTo>
                    <a:pt x="369579" y="183947"/>
                    <a:pt x="358359" y="162401"/>
                    <a:pt x="338528" y="143856"/>
                  </a:cubicBezTo>
                  <a:cubicBezTo>
                    <a:pt x="318687" y="125311"/>
                    <a:pt x="289770" y="116043"/>
                    <a:pt x="251746" y="116043"/>
                  </a:cubicBezTo>
                  <a:cubicBezTo>
                    <a:pt x="214703" y="116043"/>
                    <a:pt x="186271" y="125168"/>
                    <a:pt x="166440" y="143418"/>
                  </a:cubicBezTo>
                  <a:cubicBezTo>
                    <a:pt x="146609" y="161668"/>
                    <a:pt x="135379" y="183347"/>
                    <a:pt x="132750" y="208474"/>
                  </a:cubicBezTo>
                </a:path>
              </a:pathLst>
            </a:custGeom>
            <a:solidFill>
              <a:srgbClr val="385A7E"/>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7285AAE-15D7-D1D1-CA1A-D4E5F19AB050}"/>
                </a:ext>
              </a:extLst>
            </p:cNvPr>
            <p:cNvSpPr/>
            <p:nvPr/>
          </p:nvSpPr>
          <p:spPr>
            <a:xfrm>
              <a:off x="5549903" y="3543596"/>
              <a:ext cx="290807" cy="499137"/>
            </a:xfrm>
            <a:custGeom>
              <a:avLst/>
              <a:gdLst>
                <a:gd name="connsiteX0" fmla="*/ 0 w 290807"/>
                <a:gd name="connsiteY0" fmla="*/ 491356 h 499137"/>
                <a:gd name="connsiteX1" fmla="*/ 0 w 290807"/>
                <a:gd name="connsiteY1" fmla="*/ 11762 h 499137"/>
                <a:gd name="connsiteX2" fmla="*/ 7801 w 290807"/>
                <a:gd name="connsiteY2" fmla="*/ 3952 h 499137"/>
                <a:gd name="connsiteX3" fmla="*/ 123463 w 290807"/>
                <a:gd name="connsiteY3" fmla="*/ 3952 h 499137"/>
                <a:gd name="connsiteX4" fmla="*/ 131273 w 290807"/>
                <a:gd name="connsiteY4" fmla="*/ 11762 h 499137"/>
                <a:gd name="connsiteX5" fmla="*/ 131273 w 290807"/>
                <a:gd name="connsiteY5" fmla="*/ 81990 h 499137"/>
                <a:gd name="connsiteX6" fmla="*/ 202968 w 290807"/>
                <a:gd name="connsiteY6" fmla="*/ 23221 h 499137"/>
                <a:gd name="connsiteX7" fmla="*/ 282645 w 290807"/>
                <a:gd name="connsiteY7" fmla="*/ 8 h 499137"/>
                <a:gd name="connsiteX8" fmla="*/ 290808 w 290807"/>
                <a:gd name="connsiteY8" fmla="*/ 7971 h 499137"/>
                <a:gd name="connsiteX9" fmla="*/ 290808 w 290807"/>
                <a:gd name="connsiteY9" fmla="*/ 122900 h 499137"/>
                <a:gd name="connsiteX10" fmla="*/ 282188 w 290807"/>
                <a:gd name="connsiteY10" fmla="*/ 130644 h 499137"/>
                <a:gd name="connsiteX11" fmla="*/ 254461 w 290807"/>
                <a:gd name="connsiteY11" fmla="*/ 129063 h 499137"/>
                <a:gd name="connsiteX12" fmla="*/ 184023 w 290807"/>
                <a:gd name="connsiteY12" fmla="*/ 145550 h 499137"/>
                <a:gd name="connsiteX13" fmla="*/ 131264 w 290807"/>
                <a:gd name="connsiteY13" fmla="*/ 185508 h 499137"/>
                <a:gd name="connsiteX14" fmla="*/ 131264 w 290807"/>
                <a:gd name="connsiteY14" fmla="*/ 491336 h 499137"/>
                <a:gd name="connsiteX15" fmla="*/ 123454 w 290807"/>
                <a:gd name="connsiteY15" fmla="*/ 499137 h 499137"/>
                <a:gd name="connsiteX16" fmla="*/ 7791 w 290807"/>
                <a:gd name="connsiteY16" fmla="*/ 499137 h 499137"/>
                <a:gd name="connsiteX17" fmla="*/ 0 w 290807"/>
                <a:gd name="connsiteY17" fmla="*/ 491356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807" h="499137">
                  <a:moveTo>
                    <a:pt x="0" y="491356"/>
                  </a:moveTo>
                  <a:lnTo>
                    <a:pt x="0" y="11762"/>
                  </a:lnTo>
                  <a:cubicBezTo>
                    <a:pt x="0" y="7447"/>
                    <a:pt x="3496" y="3952"/>
                    <a:pt x="7801" y="3952"/>
                  </a:cubicBezTo>
                  <a:lnTo>
                    <a:pt x="123463" y="3952"/>
                  </a:lnTo>
                  <a:cubicBezTo>
                    <a:pt x="127778" y="3952"/>
                    <a:pt x="131273" y="7447"/>
                    <a:pt x="131273" y="11762"/>
                  </a:cubicBezTo>
                  <a:lnTo>
                    <a:pt x="131273" y="81990"/>
                  </a:lnTo>
                  <a:cubicBezTo>
                    <a:pt x="150457" y="58425"/>
                    <a:pt x="174355" y="38832"/>
                    <a:pt x="202968" y="23221"/>
                  </a:cubicBezTo>
                  <a:cubicBezTo>
                    <a:pt x="228962" y="9029"/>
                    <a:pt x="255537" y="1294"/>
                    <a:pt x="282645" y="8"/>
                  </a:cubicBezTo>
                  <a:cubicBezTo>
                    <a:pt x="287103" y="-201"/>
                    <a:pt x="290808" y="3513"/>
                    <a:pt x="290808" y="7971"/>
                  </a:cubicBezTo>
                  <a:lnTo>
                    <a:pt x="290808" y="122900"/>
                  </a:lnTo>
                  <a:cubicBezTo>
                    <a:pt x="290808" y="127548"/>
                    <a:pt x="286798" y="131253"/>
                    <a:pt x="282188" y="130644"/>
                  </a:cubicBezTo>
                  <a:cubicBezTo>
                    <a:pt x="274177" y="129596"/>
                    <a:pt x="264929" y="129063"/>
                    <a:pt x="254461" y="129063"/>
                  </a:cubicBezTo>
                  <a:cubicBezTo>
                    <a:pt x="232248" y="129063"/>
                    <a:pt x="208759" y="134549"/>
                    <a:pt x="184023" y="145550"/>
                  </a:cubicBezTo>
                  <a:cubicBezTo>
                    <a:pt x="159287" y="156542"/>
                    <a:pt x="141694" y="169858"/>
                    <a:pt x="131264" y="185508"/>
                  </a:cubicBezTo>
                  <a:lnTo>
                    <a:pt x="131264" y="491336"/>
                  </a:lnTo>
                  <a:cubicBezTo>
                    <a:pt x="131264" y="495642"/>
                    <a:pt x="127768" y="499137"/>
                    <a:pt x="123454" y="499137"/>
                  </a:cubicBezTo>
                  <a:lnTo>
                    <a:pt x="7791" y="499137"/>
                  </a:lnTo>
                  <a:cubicBezTo>
                    <a:pt x="3496" y="499166"/>
                    <a:pt x="0" y="495661"/>
                    <a:pt x="0" y="491356"/>
                  </a:cubicBezTo>
                </a:path>
              </a:pathLst>
            </a:custGeom>
            <a:solidFill>
              <a:srgbClr val="385A7E"/>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072084-2552-73E1-22F5-2B98966587BB}"/>
                </a:ext>
              </a:extLst>
            </p:cNvPr>
            <p:cNvSpPr/>
            <p:nvPr/>
          </p:nvSpPr>
          <p:spPr>
            <a:xfrm>
              <a:off x="5913424" y="3543414"/>
              <a:ext cx="131273" cy="499338"/>
            </a:xfrm>
            <a:custGeom>
              <a:avLst/>
              <a:gdLst>
                <a:gd name="connsiteX0" fmla="*/ 0 w 131273"/>
                <a:gd name="connsiteY0" fmla="*/ 491538 h 499338"/>
                <a:gd name="connsiteX1" fmla="*/ 0 w 131273"/>
                <a:gd name="connsiteY1" fmla="*/ 7811 h 499338"/>
                <a:gd name="connsiteX2" fmla="*/ 7811 w 131273"/>
                <a:gd name="connsiteY2" fmla="*/ 0 h 499338"/>
                <a:gd name="connsiteX3" fmla="*/ 123463 w 131273"/>
                <a:gd name="connsiteY3" fmla="*/ 0 h 499338"/>
                <a:gd name="connsiteX4" fmla="*/ 131274 w 131273"/>
                <a:gd name="connsiteY4" fmla="*/ 7811 h 499338"/>
                <a:gd name="connsiteX5" fmla="*/ 131274 w 131273"/>
                <a:gd name="connsiteY5" fmla="*/ 491538 h 499338"/>
                <a:gd name="connsiteX6" fmla="*/ 123463 w 131273"/>
                <a:gd name="connsiteY6" fmla="*/ 499339 h 499338"/>
                <a:gd name="connsiteX7" fmla="*/ 7811 w 131273"/>
                <a:gd name="connsiteY7" fmla="*/ 499339 h 499338"/>
                <a:gd name="connsiteX8" fmla="*/ 0 w 131273"/>
                <a:gd name="connsiteY8" fmla="*/ 491538 h 49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73" h="499338">
                  <a:moveTo>
                    <a:pt x="0" y="491538"/>
                  </a:moveTo>
                  <a:lnTo>
                    <a:pt x="0" y="7811"/>
                  </a:lnTo>
                  <a:cubicBezTo>
                    <a:pt x="0" y="3496"/>
                    <a:pt x="3496" y="0"/>
                    <a:pt x="7811" y="0"/>
                  </a:cubicBezTo>
                  <a:lnTo>
                    <a:pt x="123463" y="0"/>
                  </a:lnTo>
                  <a:cubicBezTo>
                    <a:pt x="127778" y="0"/>
                    <a:pt x="131274" y="3496"/>
                    <a:pt x="131274" y="7811"/>
                  </a:cubicBezTo>
                  <a:lnTo>
                    <a:pt x="131274" y="491538"/>
                  </a:lnTo>
                  <a:cubicBezTo>
                    <a:pt x="131274" y="495843"/>
                    <a:pt x="127778" y="499339"/>
                    <a:pt x="123463" y="499339"/>
                  </a:cubicBezTo>
                  <a:lnTo>
                    <a:pt x="7811" y="499339"/>
                  </a:lnTo>
                  <a:cubicBezTo>
                    <a:pt x="3496" y="499348"/>
                    <a:pt x="0" y="495843"/>
                    <a:pt x="0" y="491538"/>
                  </a:cubicBezTo>
                </a:path>
              </a:pathLst>
            </a:custGeom>
            <a:solidFill>
              <a:srgbClr val="385A7E"/>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82709E6-4E5A-2D0B-89EB-D40124F23397}"/>
                </a:ext>
              </a:extLst>
            </p:cNvPr>
            <p:cNvSpPr/>
            <p:nvPr/>
          </p:nvSpPr>
          <p:spPr>
            <a:xfrm>
              <a:off x="6127508" y="3352266"/>
              <a:ext cx="332145" cy="690476"/>
            </a:xfrm>
            <a:custGeom>
              <a:avLst/>
              <a:gdLst>
                <a:gd name="connsiteX0" fmla="*/ 0 w 332145"/>
                <a:gd name="connsiteY0" fmla="*/ 302485 h 690476"/>
                <a:gd name="connsiteX1" fmla="*/ 0 w 332145"/>
                <a:gd name="connsiteY1" fmla="*/ 198958 h 690476"/>
                <a:gd name="connsiteX2" fmla="*/ 7801 w 332145"/>
                <a:gd name="connsiteY2" fmla="*/ 191148 h 690476"/>
                <a:gd name="connsiteX3" fmla="*/ 82801 w 332145"/>
                <a:gd name="connsiteY3" fmla="*/ 191148 h 690476"/>
                <a:gd name="connsiteX4" fmla="*/ 82801 w 332145"/>
                <a:gd name="connsiteY4" fmla="*/ 7811 h 690476"/>
                <a:gd name="connsiteX5" fmla="*/ 90602 w 332145"/>
                <a:gd name="connsiteY5" fmla="*/ 0 h 690476"/>
                <a:gd name="connsiteX6" fmla="*/ 206264 w 332145"/>
                <a:gd name="connsiteY6" fmla="*/ 0 h 690476"/>
                <a:gd name="connsiteX7" fmla="*/ 214075 w 332145"/>
                <a:gd name="connsiteY7" fmla="*/ 7811 h 690476"/>
                <a:gd name="connsiteX8" fmla="*/ 214075 w 332145"/>
                <a:gd name="connsiteY8" fmla="*/ 191148 h 690476"/>
                <a:gd name="connsiteX9" fmla="*/ 307753 w 332145"/>
                <a:gd name="connsiteY9" fmla="*/ 191148 h 690476"/>
                <a:gd name="connsiteX10" fmla="*/ 315554 w 332145"/>
                <a:gd name="connsiteY10" fmla="*/ 198958 h 690476"/>
                <a:gd name="connsiteX11" fmla="*/ 315554 w 332145"/>
                <a:gd name="connsiteY11" fmla="*/ 302485 h 690476"/>
                <a:gd name="connsiteX12" fmla="*/ 307753 w 332145"/>
                <a:gd name="connsiteY12" fmla="*/ 310296 h 690476"/>
                <a:gd name="connsiteX13" fmla="*/ 214075 w 332145"/>
                <a:gd name="connsiteY13" fmla="*/ 310296 h 690476"/>
                <a:gd name="connsiteX14" fmla="*/ 214075 w 332145"/>
                <a:gd name="connsiteY14" fmla="*/ 517093 h 690476"/>
                <a:gd name="connsiteX15" fmla="*/ 225943 w 332145"/>
                <a:gd name="connsiteY15" fmla="*/ 556288 h 690476"/>
                <a:gd name="connsiteX16" fmla="*/ 259509 w 332145"/>
                <a:gd name="connsiteY16" fmla="*/ 571329 h 690476"/>
                <a:gd name="connsiteX17" fmla="*/ 297037 w 332145"/>
                <a:gd name="connsiteY17" fmla="*/ 562880 h 690476"/>
                <a:gd name="connsiteX18" fmla="*/ 308553 w 332145"/>
                <a:gd name="connsiteY18" fmla="*/ 567357 h 690476"/>
                <a:gd name="connsiteX19" fmla="*/ 331851 w 332145"/>
                <a:gd name="connsiteY19" fmla="*/ 652644 h 690476"/>
                <a:gd name="connsiteX20" fmla="*/ 329299 w 332145"/>
                <a:gd name="connsiteY20" fmla="*/ 660911 h 690476"/>
                <a:gd name="connsiteX21" fmla="*/ 223647 w 332145"/>
                <a:gd name="connsiteY21" fmla="*/ 690477 h 690476"/>
                <a:gd name="connsiteX22" fmla="*/ 82782 w 332145"/>
                <a:gd name="connsiteY22" fmla="*/ 554222 h 690476"/>
                <a:gd name="connsiteX23" fmla="*/ 82782 w 332145"/>
                <a:gd name="connsiteY23" fmla="*/ 310296 h 690476"/>
                <a:gd name="connsiteX24" fmla="*/ 7782 w 332145"/>
                <a:gd name="connsiteY24" fmla="*/ 310296 h 690476"/>
                <a:gd name="connsiteX25" fmla="*/ 0 w 332145"/>
                <a:gd name="connsiteY25" fmla="*/ 302485 h 6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2145" h="690476">
                  <a:moveTo>
                    <a:pt x="0" y="302485"/>
                  </a:moveTo>
                  <a:lnTo>
                    <a:pt x="0" y="198958"/>
                  </a:lnTo>
                  <a:cubicBezTo>
                    <a:pt x="0" y="194643"/>
                    <a:pt x="3496" y="191148"/>
                    <a:pt x="7801" y="191148"/>
                  </a:cubicBezTo>
                  <a:lnTo>
                    <a:pt x="82801" y="191148"/>
                  </a:lnTo>
                  <a:lnTo>
                    <a:pt x="82801" y="7811"/>
                  </a:lnTo>
                  <a:cubicBezTo>
                    <a:pt x="82801" y="3496"/>
                    <a:pt x="86306" y="0"/>
                    <a:pt x="90602" y="0"/>
                  </a:cubicBezTo>
                  <a:lnTo>
                    <a:pt x="206264" y="0"/>
                  </a:lnTo>
                  <a:cubicBezTo>
                    <a:pt x="210569" y="0"/>
                    <a:pt x="214075" y="3496"/>
                    <a:pt x="214075" y="7811"/>
                  </a:cubicBezTo>
                  <a:lnTo>
                    <a:pt x="214075" y="191148"/>
                  </a:lnTo>
                  <a:lnTo>
                    <a:pt x="307753" y="191148"/>
                  </a:lnTo>
                  <a:cubicBezTo>
                    <a:pt x="312058" y="191148"/>
                    <a:pt x="315554" y="194643"/>
                    <a:pt x="315554" y="198958"/>
                  </a:cubicBezTo>
                  <a:lnTo>
                    <a:pt x="315554" y="302485"/>
                  </a:lnTo>
                  <a:cubicBezTo>
                    <a:pt x="315554" y="306800"/>
                    <a:pt x="312058" y="310296"/>
                    <a:pt x="307753" y="310296"/>
                  </a:cubicBezTo>
                  <a:lnTo>
                    <a:pt x="214075" y="310296"/>
                  </a:lnTo>
                  <a:lnTo>
                    <a:pt x="214075" y="517093"/>
                  </a:lnTo>
                  <a:cubicBezTo>
                    <a:pt x="214075" y="533200"/>
                    <a:pt x="218037" y="546268"/>
                    <a:pt x="225943" y="556288"/>
                  </a:cubicBezTo>
                  <a:cubicBezTo>
                    <a:pt x="233839" y="566318"/>
                    <a:pt x="245050" y="571329"/>
                    <a:pt x="259509" y="571329"/>
                  </a:cubicBezTo>
                  <a:cubicBezTo>
                    <a:pt x="275263" y="571329"/>
                    <a:pt x="287779" y="568519"/>
                    <a:pt x="297037" y="562880"/>
                  </a:cubicBezTo>
                  <a:cubicBezTo>
                    <a:pt x="301486" y="560175"/>
                    <a:pt x="307163" y="562327"/>
                    <a:pt x="308553" y="567357"/>
                  </a:cubicBezTo>
                  <a:lnTo>
                    <a:pt x="331851" y="652644"/>
                  </a:lnTo>
                  <a:cubicBezTo>
                    <a:pt x="332680" y="655644"/>
                    <a:pt x="331737" y="658949"/>
                    <a:pt x="329299" y="660911"/>
                  </a:cubicBezTo>
                  <a:cubicBezTo>
                    <a:pt x="305115" y="680295"/>
                    <a:pt x="269891" y="690153"/>
                    <a:pt x="223647" y="690477"/>
                  </a:cubicBezTo>
                  <a:cubicBezTo>
                    <a:pt x="129740" y="690477"/>
                    <a:pt x="82782" y="645062"/>
                    <a:pt x="82782" y="554222"/>
                  </a:cubicBezTo>
                  <a:lnTo>
                    <a:pt x="82782" y="310296"/>
                  </a:lnTo>
                  <a:lnTo>
                    <a:pt x="7782" y="310296"/>
                  </a:lnTo>
                  <a:cubicBezTo>
                    <a:pt x="3496" y="310296"/>
                    <a:pt x="0" y="306800"/>
                    <a:pt x="0" y="302485"/>
                  </a:cubicBezTo>
                </a:path>
              </a:pathLst>
            </a:custGeom>
            <a:solidFill>
              <a:srgbClr val="385A7E"/>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53966A-51A2-2B01-D486-AD26DCF02570}"/>
                </a:ext>
              </a:extLst>
            </p:cNvPr>
            <p:cNvSpPr/>
            <p:nvPr/>
          </p:nvSpPr>
          <p:spPr>
            <a:xfrm>
              <a:off x="6509601" y="3543414"/>
              <a:ext cx="521817" cy="689191"/>
            </a:xfrm>
            <a:custGeom>
              <a:avLst/>
              <a:gdLst>
                <a:gd name="connsiteX0" fmla="*/ 7804 w 521817"/>
                <a:gd name="connsiteY0" fmla="*/ 0 h 689191"/>
                <a:gd name="connsiteX1" fmla="*/ 131209 w 521817"/>
                <a:gd name="connsiteY1" fmla="*/ 0 h 689191"/>
                <a:gd name="connsiteX2" fmla="*/ 138544 w 521817"/>
                <a:gd name="connsiteY2" fmla="*/ 5086 h 689191"/>
                <a:gd name="connsiteX3" fmla="*/ 260597 w 521817"/>
                <a:gd name="connsiteY3" fmla="*/ 333251 h 689191"/>
                <a:gd name="connsiteX4" fmla="*/ 382774 w 521817"/>
                <a:gd name="connsiteY4" fmla="*/ 5086 h 689191"/>
                <a:gd name="connsiteX5" fmla="*/ 390090 w 521817"/>
                <a:gd name="connsiteY5" fmla="*/ 0 h 689191"/>
                <a:gd name="connsiteX6" fmla="*/ 514010 w 521817"/>
                <a:gd name="connsiteY6" fmla="*/ 0 h 689191"/>
                <a:gd name="connsiteX7" fmla="*/ 521248 w 521817"/>
                <a:gd name="connsiteY7" fmla="*/ 10716 h 689191"/>
                <a:gd name="connsiteX8" fmla="*/ 297964 w 521817"/>
                <a:gd name="connsiteY8" fmla="*/ 568528 h 689191"/>
                <a:gd name="connsiteX9" fmla="*/ 225516 w 521817"/>
                <a:gd name="connsiteY9" fmla="*/ 660911 h 689191"/>
                <a:gd name="connsiteX10" fmla="*/ 108635 w 521817"/>
                <a:gd name="connsiteY10" fmla="*/ 689191 h 689191"/>
                <a:gd name="connsiteX11" fmla="*/ 51038 w 521817"/>
                <a:gd name="connsiteY11" fmla="*/ 682914 h 689191"/>
                <a:gd name="connsiteX12" fmla="*/ 45589 w 521817"/>
                <a:gd name="connsiteY12" fmla="*/ 674103 h 689191"/>
                <a:gd name="connsiteX13" fmla="*/ 61725 w 521817"/>
                <a:gd name="connsiteY13" fmla="*/ 571386 h 689191"/>
                <a:gd name="connsiteX14" fmla="*/ 72107 w 521817"/>
                <a:gd name="connsiteY14" fmla="*/ 565290 h 689191"/>
                <a:gd name="connsiteX15" fmla="*/ 104596 w 521817"/>
                <a:gd name="connsiteY15" fmla="*/ 570033 h 689191"/>
                <a:gd name="connsiteX16" fmla="*/ 173767 w 521817"/>
                <a:gd name="connsiteY16" fmla="*/ 533838 h 689191"/>
                <a:gd name="connsiteX17" fmla="*/ 192455 w 521817"/>
                <a:gd name="connsiteY17" fmla="*/ 490595 h 689191"/>
                <a:gd name="connsiteX18" fmla="*/ 574 w 521817"/>
                <a:gd name="connsiteY18" fmla="*/ 10706 h 689191"/>
                <a:gd name="connsiteX19" fmla="*/ 7804 w 521817"/>
                <a:gd name="connsiteY19" fmla="*/ 0 h 68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1817" h="689191">
                  <a:moveTo>
                    <a:pt x="7804" y="0"/>
                  </a:moveTo>
                  <a:lnTo>
                    <a:pt x="131209" y="0"/>
                  </a:lnTo>
                  <a:cubicBezTo>
                    <a:pt x="134477" y="0"/>
                    <a:pt x="137382" y="2029"/>
                    <a:pt x="138544" y="5086"/>
                  </a:cubicBezTo>
                  <a:lnTo>
                    <a:pt x="260597" y="333251"/>
                  </a:lnTo>
                  <a:lnTo>
                    <a:pt x="382774" y="5086"/>
                  </a:lnTo>
                  <a:cubicBezTo>
                    <a:pt x="383908" y="2029"/>
                    <a:pt x="386832" y="0"/>
                    <a:pt x="390090" y="0"/>
                  </a:cubicBezTo>
                  <a:lnTo>
                    <a:pt x="514010" y="0"/>
                  </a:lnTo>
                  <a:cubicBezTo>
                    <a:pt x="519534" y="0"/>
                    <a:pt x="523306" y="5582"/>
                    <a:pt x="521248" y="10716"/>
                  </a:cubicBezTo>
                  <a:lnTo>
                    <a:pt x="297964" y="568528"/>
                  </a:lnTo>
                  <a:cubicBezTo>
                    <a:pt x="280800" y="612600"/>
                    <a:pt x="256644" y="643404"/>
                    <a:pt x="225516" y="660911"/>
                  </a:cubicBezTo>
                  <a:cubicBezTo>
                    <a:pt x="194389" y="678418"/>
                    <a:pt x="155422" y="687829"/>
                    <a:pt x="108635" y="689191"/>
                  </a:cubicBezTo>
                  <a:cubicBezTo>
                    <a:pt x="85737" y="689191"/>
                    <a:pt x="66516" y="687105"/>
                    <a:pt x="51038" y="682914"/>
                  </a:cubicBezTo>
                  <a:cubicBezTo>
                    <a:pt x="47227" y="681885"/>
                    <a:pt x="44970" y="678009"/>
                    <a:pt x="45589" y="674103"/>
                  </a:cubicBezTo>
                  <a:lnTo>
                    <a:pt x="61725" y="571386"/>
                  </a:lnTo>
                  <a:cubicBezTo>
                    <a:pt x="62486" y="566519"/>
                    <a:pt x="67420" y="563823"/>
                    <a:pt x="72107" y="565290"/>
                  </a:cubicBezTo>
                  <a:cubicBezTo>
                    <a:pt x="82146" y="568452"/>
                    <a:pt x="92976" y="570033"/>
                    <a:pt x="104596" y="570033"/>
                  </a:cubicBezTo>
                  <a:cubicBezTo>
                    <a:pt x="139611" y="570033"/>
                    <a:pt x="162661" y="557956"/>
                    <a:pt x="173767" y="533838"/>
                  </a:cubicBezTo>
                  <a:lnTo>
                    <a:pt x="192455" y="490595"/>
                  </a:lnTo>
                  <a:lnTo>
                    <a:pt x="574" y="10706"/>
                  </a:lnTo>
                  <a:cubicBezTo>
                    <a:pt x="-1493" y="5582"/>
                    <a:pt x="2279" y="0"/>
                    <a:pt x="7804" y="0"/>
                  </a:cubicBezTo>
                </a:path>
              </a:pathLst>
            </a:custGeom>
            <a:solidFill>
              <a:srgbClr val="385A7E"/>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54E572B-7785-1EF5-9697-A831369DEFA6}"/>
                </a:ext>
              </a:extLst>
            </p:cNvPr>
            <p:cNvSpPr/>
            <p:nvPr/>
          </p:nvSpPr>
          <p:spPr>
            <a:xfrm>
              <a:off x="7094200" y="4176302"/>
              <a:ext cx="157763" cy="156209"/>
            </a:xfrm>
            <a:custGeom>
              <a:avLst/>
              <a:gdLst>
                <a:gd name="connsiteX0" fmla="*/ 157763 w 157763"/>
                <a:gd name="connsiteY0" fmla="*/ 156210 h 156209"/>
                <a:gd name="connsiteX1" fmla="*/ 138922 w 157763"/>
                <a:gd name="connsiteY1" fmla="*/ 156210 h 156209"/>
                <a:gd name="connsiteX2" fmla="*/ 120758 w 157763"/>
                <a:gd name="connsiteY2" fmla="*/ 115224 h 156209"/>
                <a:gd name="connsiteX3" fmla="*/ 36357 w 157763"/>
                <a:gd name="connsiteY3" fmla="*/ 115224 h 156209"/>
                <a:gd name="connsiteX4" fmla="*/ 17955 w 157763"/>
                <a:gd name="connsiteY4" fmla="*/ 156210 h 156209"/>
                <a:gd name="connsiteX5" fmla="*/ 0 w 157763"/>
                <a:gd name="connsiteY5" fmla="*/ 156210 h 156209"/>
                <a:gd name="connsiteX6" fmla="*/ 70685 w 157763"/>
                <a:gd name="connsiteY6" fmla="*/ 0 h 156209"/>
                <a:gd name="connsiteX7" fmla="*/ 87078 w 157763"/>
                <a:gd name="connsiteY7" fmla="*/ 0 h 156209"/>
                <a:gd name="connsiteX8" fmla="*/ 157763 w 157763"/>
                <a:gd name="connsiteY8" fmla="*/ 156210 h 156209"/>
                <a:gd name="connsiteX9" fmla="*/ 78667 w 157763"/>
                <a:gd name="connsiteY9" fmla="*/ 20393 h 156209"/>
                <a:gd name="connsiteX10" fmla="*/ 43215 w 157763"/>
                <a:gd name="connsiteY10" fmla="*/ 99498 h 156209"/>
                <a:gd name="connsiteX11" fmla="*/ 113891 w 157763"/>
                <a:gd name="connsiteY11" fmla="*/ 99498 h 156209"/>
                <a:gd name="connsiteX12" fmla="*/ 78667 w 157763"/>
                <a:gd name="connsiteY12" fmla="*/ 20393 h 15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763" h="156209">
                  <a:moveTo>
                    <a:pt x="157763" y="156210"/>
                  </a:moveTo>
                  <a:lnTo>
                    <a:pt x="138922" y="156210"/>
                  </a:lnTo>
                  <a:lnTo>
                    <a:pt x="120758" y="115224"/>
                  </a:lnTo>
                  <a:lnTo>
                    <a:pt x="36357" y="115224"/>
                  </a:lnTo>
                  <a:lnTo>
                    <a:pt x="17955" y="156210"/>
                  </a:lnTo>
                  <a:lnTo>
                    <a:pt x="0" y="156210"/>
                  </a:lnTo>
                  <a:lnTo>
                    <a:pt x="70685" y="0"/>
                  </a:lnTo>
                  <a:lnTo>
                    <a:pt x="87078" y="0"/>
                  </a:lnTo>
                  <a:lnTo>
                    <a:pt x="157763" y="156210"/>
                  </a:lnTo>
                  <a:close/>
                  <a:moveTo>
                    <a:pt x="78667" y="20393"/>
                  </a:moveTo>
                  <a:lnTo>
                    <a:pt x="43215" y="99498"/>
                  </a:lnTo>
                  <a:lnTo>
                    <a:pt x="113891" y="99498"/>
                  </a:lnTo>
                  <a:lnTo>
                    <a:pt x="78667" y="20393"/>
                  </a:lnTo>
                  <a:close/>
                </a:path>
              </a:pathLst>
            </a:custGeom>
            <a:solidFill>
              <a:srgbClr val="575756"/>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671D8D0-3E28-F58D-B69D-C52EAD0FE4D8}"/>
                </a:ext>
              </a:extLst>
            </p:cNvPr>
            <p:cNvSpPr/>
            <p:nvPr/>
          </p:nvSpPr>
          <p:spPr>
            <a:xfrm>
              <a:off x="7357900" y="4177407"/>
              <a:ext cx="136245" cy="155105"/>
            </a:xfrm>
            <a:custGeom>
              <a:avLst/>
              <a:gdLst>
                <a:gd name="connsiteX0" fmla="*/ 53826 w 136245"/>
                <a:gd name="connsiteY0" fmla="*/ 155105 h 155105"/>
                <a:gd name="connsiteX1" fmla="*/ 0 w 136245"/>
                <a:gd name="connsiteY1" fmla="*/ 155105 h 155105"/>
                <a:gd name="connsiteX2" fmla="*/ 0 w 136245"/>
                <a:gd name="connsiteY2" fmla="*/ 0 h 155105"/>
                <a:gd name="connsiteX3" fmla="*/ 53826 w 136245"/>
                <a:gd name="connsiteY3" fmla="*/ 0 h 155105"/>
                <a:gd name="connsiteX4" fmla="*/ 136246 w 136245"/>
                <a:gd name="connsiteY4" fmla="*/ 77333 h 155105"/>
                <a:gd name="connsiteX5" fmla="*/ 53826 w 136245"/>
                <a:gd name="connsiteY5" fmla="*/ 155105 h 155105"/>
                <a:gd name="connsiteX6" fmla="*/ 53826 w 136245"/>
                <a:gd name="connsiteY6" fmla="*/ 16183 h 155105"/>
                <a:gd name="connsiteX7" fmla="*/ 17507 w 136245"/>
                <a:gd name="connsiteY7" fmla="*/ 16183 h 155105"/>
                <a:gd name="connsiteX8" fmla="*/ 17507 w 136245"/>
                <a:gd name="connsiteY8" fmla="*/ 138922 h 155105"/>
                <a:gd name="connsiteX9" fmla="*/ 53826 w 136245"/>
                <a:gd name="connsiteY9" fmla="*/ 138922 h 155105"/>
                <a:gd name="connsiteX10" fmla="*/ 118082 w 136245"/>
                <a:gd name="connsiteY10" fmla="*/ 77772 h 155105"/>
                <a:gd name="connsiteX11" fmla="*/ 53826 w 136245"/>
                <a:gd name="connsiteY11" fmla="*/ 16183 h 1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245" h="155105">
                  <a:moveTo>
                    <a:pt x="53826" y="155105"/>
                  </a:moveTo>
                  <a:lnTo>
                    <a:pt x="0" y="155105"/>
                  </a:lnTo>
                  <a:lnTo>
                    <a:pt x="0" y="0"/>
                  </a:lnTo>
                  <a:lnTo>
                    <a:pt x="53826" y="0"/>
                  </a:lnTo>
                  <a:cubicBezTo>
                    <a:pt x="102565" y="0"/>
                    <a:pt x="136246" y="33461"/>
                    <a:pt x="136246" y="77333"/>
                  </a:cubicBezTo>
                  <a:cubicBezTo>
                    <a:pt x="136246" y="121206"/>
                    <a:pt x="102565" y="155105"/>
                    <a:pt x="53826" y="155105"/>
                  </a:cubicBezTo>
                  <a:moveTo>
                    <a:pt x="53826" y="16183"/>
                  </a:moveTo>
                  <a:lnTo>
                    <a:pt x="17507" y="16183"/>
                  </a:lnTo>
                  <a:lnTo>
                    <a:pt x="17507" y="138922"/>
                  </a:lnTo>
                  <a:lnTo>
                    <a:pt x="53826" y="138922"/>
                  </a:lnTo>
                  <a:cubicBezTo>
                    <a:pt x="93040" y="138922"/>
                    <a:pt x="118082" y="112338"/>
                    <a:pt x="118082" y="77772"/>
                  </a:cubicBezTo>
                  <a:cubicBezTo>
                    <a:pt x="118082" y="43215"/>
                    <a:pt x="93040" y="16183"/>
                    <a:pt x="53826" y="16183"/>
                  </a:cubicBezTo>
                </a:path>
              </a:pathLst>
            </a:custGeom>
            <a:solidFill>
              <a:srgbClr val="575756"/>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5AAB3F5-725D-55BB-E996-816A550D3E86}"/>
                </a:ext>
              </a:extLst>
            </p:cNvPr>
            <p:cNvSpPr/>
            <p:nvPr/>
          </p:nvSpPr>
          <p:spPr>
            <a:xfrm>
              <a:off x="7583242" y="4177407"/>
              <a:ext cx="148885" cy="156219"/>
            </a:xfrm>
            <a:custGeom>
              <a:avLst/>
              <a:gdLst>
                <a:gd name="connsiteX0" fmla="*/ 130045 w 148885"/>
                <a:gd name="connsiteY0" fmla="*/ 0 h 156219"/>
                <a:gd name="connsiteX1" fmla="*/ 148885 w 148885"/>
                <a:gd name="connsiteY1" fmla="*/ 0 h 156219"/>
                <a:gd name="connsiteX2" fmla="*/ 82201 w 148885"/>
                <a:gd name="connsiteY2" fmla="*/ 156220 h 156219"/>
                <a:gd name="connsiteX3" fmla="*/ 66694 w 148885"/>
                <a:gd name="connsiteY3" fmla="*/ 156220 h 156219"/>
                <a:gd name="connsiteX4" fmla="*/ 0 w 148885"/>
                <a:gd name="connsiteY4" fmla="*/ 0 h 156219"/>
                <a:gd name="connsiteX5" fmla="*/ 19498 w 148885"/>
                <a:gd name="connsiteY5" fmla="*/ 0 h 156219"/>
                <a:gd name="connsiteX6" fmla="*/ 74657 w 148885"/>
                <a:gd name="connsiteY6" fmla="*/ 133617 h 1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885" h="156219">
                  <a:moveTo>
                    <a:pt x="130045" y="0"/>
                  </a:moveTo>
                  <a:lnTo>
                    <a:pt x="148885" y="0"/>
                  </a:lnTo>
                  <a:lnTo>
                    <a:pt x="82201" y="156220"/>
                  </a:lnTo>
                  <a:lnTo>
                    <a:pt x="66694" y="156220"/>
                  </a:lnTo>
                  <a:lnTo>
                    <a:pt x="0" y="0"/>
                  </a:lnTo>
                  <a:lnTo>
                    <a:pt x="19498" y="0"/>
                  </a:lnTo>
                  <a:lnTo>
                    <a:pt x="74657" y="133617"/>
                  </a:lnTo>
                  <a:close/>
                </a:path>
              </a:pathLst>
            </a:custGeom>
            <a:solidFill>
              <a:srgbClr val="575756"/>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5C5C424-9B0E-6DCB-E6EB-6DD9330C7D41}"/>
                </a:ext>
              </a:extLst>
            </p:cNvPr>
            <p:cNvSpPr/>
            <p:nvPr/>
          </p:nvSpPr>
          <p:spPr>
            <a:xfrm>
              <a:off x="7839598" y="4177407"/>
              <a:ext cx="17506" cy="155105"/>
            </a:xfrm>
            <a:custGeom>
              <a:avLst/>
              <a:gdLst>
                <a:gd name="connsiteX0" fmla="*/ 0 w 17506"/>
                <a:gd name="connsiteY0" fmla="*/ 0 h 155105"/>
                <a:gd name="connsiteX1" fmla="*/ 17507 w 17506"/>
                <a:gd name="connsiteY1" fmla="*/ 0 h 155105"/>
                <a:gd name="connsiteX2" fmla="*/ 17507 w 17506"/>
                <a:gd name="connsiteY2" fmla="*/ 155105 h 155105"/>
                <a:gd name="connsiteX3" fmla="*/ 0 w 17506"/>
                <a:gd name="connsiteY3" fmla="*/ 155105 h 155105"/>
              </a:gdLst>
              <a:ahLst/>
              <a:cxnLst>
                <a:cxn ang="0">
                  <a:pos x="connsiteX0" y="connsiteY0"/>
                </a:cxn>
                <a:cxn ang="0">
                  <a:pos x="connsiteX1" y="connsiteY1"/>
                </a:cxn>
                <a:cxn ang="0">
                  <a:pos x="connsiteX2" y="connsiteY2"/>
                </a:cxn>
                <a:cxn ang="0">
                  <a:pos x="connsiteX3" y="connsiteY3"/>
                </a:cxn>
              </a:cxnLst>
              <a:rect l="l" t="t" r="r" b="b"/>
              <a:pathLst>
                <a:path w="17506" h="155105">
                  <a:moveTo>
                    <a:pt x="0" y="0"/>
                  </a:moveTo>
                  <a:lnTo>
                    <a:pt x="17507" y="0"/>
                  </a:lnTo>
                  <a:lnTo>
                    <a:pt x="17507" y="155105"/>
                  </a:lnTo>
                  <a:lnTo>
                    <a:pt x="0" y="155105"/>
                  </a:lnTo>
                  <a:close/>
                </a:path>
              </a:pathLst>
            </a:custGeom>
            <a:solidFill>
              <a:srgbClr val="575756"/>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F7ADEA0-5B23-52D2-665F-98B6907BEB76}"/>
                </a:ext>
              </a:extLst>
            </p:cNvPr>
            <p:cNvSpPr/>
            <p:nvPr/>
          </p:nvSpPr>
          <p:spPr>
            <a:xfrm>
              <a:off x="7967662" y="4175207"/>
              <a:ext cx="116328" cy="159524"/>
            </a:xfrm>
            <a:custGeom>
              <a:avLst/>
              <a:gdLst>
                <a:gd name="connsiteX0" fmla="*/ 65808 w 116328"/>
                <a:gd name="connsiteY0" fmla="*/ 71342 h 159524"/>
                <a:gd name="connsiteX1" fmla="*/ 116329 w 116328"/>
                <a:gd name="connsiteY1" fmla="*/ 115414 h 159524"/>
                <a:gd name="connsiteX2" fmla="*/ 63370 w 116328"/>
                <a:gd name="connsiteY2" fmla="*/ 159525 h 159524"/>
                <a:gd name="connsiteX3" fmla="*/ 0 w 116328"/>
                <a:gd name="connsiteY3" fmla="*/ 134712 h 159524"/>
                <a:gd name="connsiteX4" fmla="*/ 10859 w 116328"/>
                <a:gd name="connsiteY4" fmla="*/ 121853 h 159524"/>
                <a:gd name="connsiteX5" fmla="*/ 64037 w 116328"/>
                <a:gd name="connsiteY5" fmla="*/ 143789 h 159524"/>
                <a:gd name="connsiteX6" fmla="*/ 98603 w 116328"/>
                <a:gd name="connsiteY6" fmla="*/ 117205 h 159524"/>
                <a:gd name="connsiteX7" fmla="*/ 58284 w 116328"/>
                <a:gd name="connsiteY7" fmla="*/ 87516 h 159524"/>
                <a:gd name="connsiteX8" fmla="*/ 6210 w 116328"/>
                <a:gd name="connsiteY8" fmla="*/ 42539 h 159524"/>
                <a:gd name="connsiteX9" fmla="*/ 57178 w 116328"/>
                <a:gd name="connsiteY9" fmla="*/ 0 h 159524"/>
                <a:gd name="connsiteX10" fmla="*/ 111690 w 116328"/>
                <a:gd name="connsiteY10" fmla="*/ 19050 h 159524"/>
                <a:gd name="connsiteX11" fmla="*/ 101498 w 116328"/>
                <a:gd name="connsiteY11" fmla="*/ 32556 h 159524"/>
                <a:gd name="connsiteX12" fmla="*/ 56740 w 116328"/>
                <a:gd name="connsiteY12" fmla="*/ 15716 h 159524"/>
                <a:gd name="connsiteX13" fmla="*/ 23727 w 116328"/>
                <a:gd name="connsiteY13" fmla="*/ 40977 h 159524"/>
                <a:gd name="connsiteX14" fmla="*/ 65808 w 116328"/>
                <a:gd name="connsiteY14" fmla="*/ 71342 h 15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328" h="159524">
                  <a:moveTo>
                    <a:pt x="65808" y="71342"/>
                  </a:moveTo>
                  <a:cubicBezTo>
                    <a:pt x="100375" y="78876"/>
                    <a:pt x="116329" y="91487"/>
                    <a:pt x="116329" y="115414"/>
                  </a:cubicBezTo>
                  <a:cubicBezTo>
                    <a:pt x="116329" y="142237"/>
                    <a:pt x="94183" y="159525"/>
                    <a:pt x="63370" y="159525"/>
                  </a:cubicBezTo>
                  <a:cubicBezTo>
                    <a:pt x="38776" y="159525"/>
                    <a:pt x="18612" y="151324"/>
                    <a:pt x="0" y="134712"/>
                  </a:cubicBezTo>
                  <a:lnTo>
                    <a:pt x="10859" y="121853"/>
                  </a:lnTo>
                  <a:cubicBezTo>
                    <a:pt x="27032" y="136474"/>
                    <a:pt x="42558" y="143789"/>
                    <a:pt x="64037" y="143789"/>
                  </a:cubicBezTo>
                  <a:cubicBezTo>
                    <a:pt x="84867" y="143789"/>
                    <a:pt x="98603" y="132940"/>
                    <a:pt x="98603" y="117205"/>
                  </a:cubicBezTo>
                  <a:cubicBezTo>
                    <a:pt x="98603" y="102575"/>
                    <a:pt x="90859" y="94383"/>
                    <a:pt x="58284" y="87516"/>
                  </a:cubicBezTo>
                  <a:cubicBezTo>
                    <a:pt x="22613" y="79762"/>
                    <a:pt x="6210" y="68246"/>
                    <a:pt x="6210" y="42539"/>
                  </a:cubicBezTo>
                  <a:cubicBezTo>
                    <a:pt x="6210" y="17716"/>
                    <a:pt x="27708" y="0"/>
                    <a:pt x="57178" y="0"/>
                  </a:cubicBezTo>
                  <a:cubicBezTo>
                    <a:pt x="79781" y="0"/>
                    <a:pt x="95945" y="6420"/>
                    <a:pt x="111690" y="19050"/>
                  </a:cubicBezTo>
                  <a:lnTo>
                    <a:pt x="101498" y="32556"/>
                  </a:lnTo>
                  <a:cubicBezTo>
                    <a:pt x="87087" y="20822"/>
                    <a:pt x="72704" y="15716"/>
                    <a:pt x="56740" y="15716"/>
                  </a:cubicBezTo>
                  <a:cubicBezTo>
                    <a:pt x="36595" y="15716"/>
                    <a:pt x="23727" y="26803"/>
                    <a:pt x="23727" y="40977"/>
                  </a:cubicBezTo>
                  <a:cubicBezTo>
                    <a:pt x="23708" y="55826"/>
                    <a:pt x="31680" y="64017"/>
                    <a:pt x="65808" y="71342"/>
                  </a:cubicBezTo>
                </a:path>
              </a:pathLst>
            </a:custGeom>
            <a:solidFill>
              <a:srgbClr val="575756"/>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9A95729-A823-FF63-5902-A65151C203B0}"/>
                </a:ext>
              </a:extLst>
            </p:cNvPr>
            <p:cNvSpPr/>
            <p:nvPr/>
          </p:nvSpPr>
          <p:spPr>
            <a:xfrm>
              <a:off x="8188137" y="4174769"/>
              <a:ext cx="158200" cy="160410"/>
            </a:xfrm>
            <a:custGeom>
              <a:avLst/>
              <a:gdLst>
                <a:gd name="connsiteX0" fmla="*/ 78877 w 158200"/>
                <a:gd name="connsiteY0" fmla="*/ 160411 h 160410"/>
                <a:gd name="connsiteX1" fmla="*/ 0 w 158200"/>
                <a:gd name="connsiteY1" fmla="*/ 80420 h 160410"/>
                <a:gd name="connsiteX2" fmla="*/ 79324 w 158200"/>
                <a:gd name="connsiteY2" fmla="*/ 0 h 160410"/>
                <a:gd name="connsiteX3" fmla="*/ 158201 w 158200"/>
                <a:gd name="connsiteY3" fmla="*/ 79972 h 160410"/>
                <a:gd name="connsiteX4" fmla="*/ 78877 w 158200"/>
                <a:gd name="connsiteY4" fmla="*/ 160411 h 160410"/>
                <a:gd name="connsiteX5" fmla="*/ 78877 w 158200"/>
                <a:gd name="connsiteY5" fmla="*/ 16155 h 160410"/>
                <a:gd name="connsiteX6" fmla="*/ 18174 w 158200"/>
                <a:gd name="connsiteY6" fmla="*/ 79963 h 160410"/>
                <a:gd name="connsiteX7" fmla="*/ 79324 w 158200"/>
                <a:gd name="connsiteY7" fmla="*/ 144218 h 160410"/>
                <a:gd name="connsiteX8" fmla="*/ 140037 w 158200"/>
                <a:gd name="connsiteY8" fmla="*/ 80410 h 160410"/>
                <a:gd name="connsiteX9" fmla="*/ 78877 w 158200"/>
                <a:gd name="connsiteY9" fmla="*/ 16155 h 16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00" h="160410">
                  <a:moveTo>
                    <a:pt x="78877" y="160411"/>
                  </a:moveTo>
                  <a:cubicBezTo>
                    <a:pt x="31681" y="160411"/>
                    <a:pt x="0" y="123406"/>
                    <a:pt x="0" y="80420"/>
                  </a:cubicBezTo>
                  <a:cubicBezTo>
                    <a:pt x="0" y="37433"/>
                    <a:pt x="32128" y="0"/>
                    <a:pt x="79324" y="0"/>
                  </a:cubicBezTo>
                  <a:cubicBezTo>
                    <a:pt x="126511" y="0"/>
                    <a:pt x="158201" y="37005"/>
                    <a:pt x="158201" y="79972"/>
                  </a:cubicBezTo>
                  <a:cubicBezTo>
                    <a:pt x="158201" y="122949"/>
                    <a:pt x="126073" y="160411"/>
                    <a:pt x="78877" y="160411"/>
                  </a:cubicBezTo>
                  <a:moveTo>
                    <a:pt x="78877" y="16155"/>
                  </a:moveTo>
                  <a:cubicBezTo>
                    <a:pt x="43425" y="16155"/>
                    <a:pt x="18174" y="44530"/>
                    <a:pt x="18174" y="79963"/>
                  </a:cubicBezTo>
                  <a:cubicBezTo>
                    <a:pt x="18174" y="115414"/>
                    <a:pt x="43863" y="144218"/>
                    <a:pt x="79324" y="144218"/>
                  </a:cubicBezTo>
                  <a:cubicBezTo>
                    <a:pt x="114786" y="144218"/>
                    <a:pt x="140037" y="115862"/>
                    <a:pt x="140037" y="80410"/>
                  </a:cubicBezTo>
                  <a:cubicBezTo>
                    <a:pt x="140037" y="44968"/>
                    <a:pt x="114329" y="16155"/>
                    <a:pt x="78877" y="16155"/>
                  </a:cubicBezTo>
                </a:path>
              </a:pathLst>
            </a:custGeom>
            <a:solidFill>
              <a:srgbClr val="575756"/>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FC11452-5CEC-31C8-065F-8756AA89DD34}"/>
                </a:ext>
              </a:extLst>
            </p:cNvPr>
            <p:cNvSpPr/>
            <p:nvPr/>
          </p:nvSpPr>
          <p:spPr>
            <a:xfrm>
              <a:off x="8458686" y="4177407"/>
              <a:ext cx="128292" cy="155105"/>
            </a:xfrm>
            <a:custGeom>
              <a:avLst/>
              <a:gdLst>
                <a:gd name="connsiteX0" fmla="*/ 106803 w 128292"/>
                <a:gd name="connsiteY0" fmla="*/ 155105 h 155105"/>
                <a:gd name="connsiteX1" fmla="*/ 61817 w 128292"/>
                <a:gd name="connsiteY1" fmla="*/ 94831 h 155105"/>
                <a:gd name="connsiteX2" fmla="*/ 17506 w 128292"/>
                <a:gd name="connsiteY2" fmla="*/ 94831 h 155105"/>
                <a:gd name="connsiteX3" fmla="*/ 17506 w 128292"/>
                <a:gd name="connsiteY3" fmla="*/ 155105 h 155105"/>
                <a:gd name="connsiteX4" fmla="*/ 0 w 128292"/>
                <a:gd name="connsiteY4" fmla="*/ 155105 h 155105"/>
                <a:gd name="connsiteX5" fmla="*/ 0 w 128292"/>
                <a:gd name="connsiteY5" fmla="*/ 0 h 155105"/>
                <a:gd name="connsiteX6" fmla="*/ 66694 w 128292"/>
                <a:gd name="connsiteY6" fmla="*/ 0 h 155105"/>
                <a:gd name="connsiteX7" fmla="*/ 122748 w 128292"/>
                <a:gd name="connsiteY7" fmla="*/ 46311 h 155105"/>
                <a:gd name="connsiteX8" fmla="*/ 80648 w 128292"/>
                <a:gd name="connsiteY8" fmla="*/ 91735 h 155105"/>
                <a:gd name="connsiteX9" fmla="*/ 128292 w 128292"/>
                <a:gd name="connsiteY9" fmla="*/ 155105 h 155105"/>
                <a:gd name="connsiteX10" fmla="*/ 106803 w 128292"/>
                <a:gd name="connsiteY10" fmla="*/ 155105 h 155105"/>
                <a:gd name="connsiteX11" fmla="*/ 65351 w 128292"/>
                <a:gd name="connsiteY11" fmla="*/ 16183 h 155105"/>
                <a:gd name="connsiteX12" fmla="*/ 17506 w 128292"/>
                <a:gd name="connsiteY12" fmla="*/ 16183 h 155105"/>
                <a:gd name="connsiteX13" fmla="*/ 17506 w 128292"/>
                <a:gd name="connsiteY13" fmla="*/ 79086 h 155105"/>
                <a:gd name="connsiteX14" fmla="*/ 65151 w 128292"/>
                <a:gd name="connsiteY14" fmla="*/ 79086 h 155105"/>
                <a:gd name="connsiteX15" fmla="*/ 105023 w 128292"/>
                <a:gd name="connsiteY15" fmla="*/ 46977 h 155105"/>
                <a:gd name="connsiteX16" fmla="*/ 65351 w 128292"/>
                <a:gd name="connsiteY16" fmla="*/ 16183 h 15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292" h="155105">
                  <a:moveTo>
                    <a:pt x="106803" y="155105"/>
                  </a:moveTo>
                  <a:lnTo>
                    <a:pt x="61817" y="94831"/>
                  </a:lnTo>
                  <a:lnTo>
                    <a:pt x="17506" y="94831"/>
                  </a:lnTo>
                  <a:lnTo>
                    <a:pt x="17506" y="155105"/>
                  </a:lnTo>
                  <a:lnTo>
                    <a:pt x="0" y="155105"/>
                  </a:lnTo>
                  <a:lnTo>
                    <a:pt x="0" y="0"/>
                  </a:lnTo>
                  <a:lnTo>
                    <a:pt x="66694" y="0"/>
                  </a:lnTo>
                  <a:cubicBezTo>
                    <a:pt x="100812" y="0"/>
                    <a:pt x="122748" y="18393"/>
                    <a:pt x="122748" y="46311"/>
                  </a:cubicBezTo>
                  <a:cubicBezTo>
                    <a:pt x="122748" y="72228"/>
                    <a:pt x="105023" y="87297"/>
                    <a:pt x="80648" y="91735"/>
                  </a:cubicBezTo>
                  <a:lnTo>
                    <a:pt x="128292" y="155105"/>
                  </a:lnTo>
                  <a:lnTo>
                    <a:pt x="106803" y="155105"/>
                  </a:lnTo>
                  <a:close/>
                  <a:moveTo>
                    <a:pt x="65351" y="16183"/>
                  </a:moveTo>
                  <a:lnTo>
                    <a:pt x="17506" y="16183"/>
                  </a:lnTo>
                  <a:lnTo>
                    <a:pt x="17506" y="79086"/>
                  </a:lnTo>
                  <a:lnTo>
                    <a:pt x="65151" y="79086"/>
                  </a:lnTo>
                  <a:cubicBezTo>
                    <a:pt x="88401" y="79086"/>
                    <a:pt x="105023" y="67132"/>
                    <a:pt x="105023" y="46977"/>
                  </a:cubicBezTo>
                  <a:cubicBezTo>
                    <a:pt x="105013" y="27699"/>
                    <a:pt x="90392" y="16183"/>
                    <a:pt x="65351" y="16183"/>
                  </a:cubicBezTo>
                </a:path>
              </a:pathLst>
            </a:custGeom>
            <a:solidFill>
              <a:srgbClr val="575756"/>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F833BDB-4880-2FE6-87E6-D2A458C03619}"/>
                </a:ext>
              </a:extLst>
            </p:cNvPr>
            <p:cNvSpPr/>
            <p:nvPr/>
          </p:nvSpPr>
          <p:spPr>
            <a:xfrm>
              <a:off x="8684028" y="4175207"/>
              <a:ext cx="116328" cy="159524"/>
            </a:xfrm>
            <a:custGeom>
              <a:avLst/>
              <a:gdLst>
                <a:gd name="connsiteX0" fmla="*/ 65790 w 116328"/>
                <a:gd name="connsiteY0" fmla="*/ 71342 h 159524"/>
                <a:gd name="connsiteX1" fmla="*/ 116329 w 116328"/>
                <a:gd name="connsiteY1" fmla="*/ 115414 h 159524"/>
                <a:gd name="connsiteX2" fmla="*/ 63361 w 116328"/>
                <a:gd name="connsiteY2" fmla="*/ 159525 h 159524"/>
                <a:gd name="connsiteX3" fmla="*/ 0 w 116328"/>
                <a:gd name="connsiteY3" fmla="*/ 134712 h 159524"/>
                <a:gd name="connsiteX4" fmla="*/ 10849 w 116328"/>
                <a:gd name="connsiteY4" fmla="*/ 121853 h 159524"/>
                <a:gd name="connsiteX5" fmla="*/ 64027 w 116328"/>
                <a:gd name="connsiteY5" fmla="*/ 143789 h 159524"/>
                <a:gd name="connsiteX6" fmla="*/ 98593 w 116328"/>
                <a:gd name="connsiteY6" fmla="*/ 117205 h 159524"/>
                <a:gd name="connsiteX7" fmla="*/ 58274 w 116328"/>
                <a:gd name="connsiteY7" fmla="*/ 87516 h 159524"/>
                <a:gd name="connsiteX8" fmla="*/ 6201 w 116328"/>
                <a:gd name="connsiteY8" fmla="*/ 42539 h 159524"/>
                <a:gd name="connsiteX9" fmla="*/ 57178 w 116328"/>
                <a:gd name="connsiteY9" fmla="*/ 0 h 159524"/>
                <a:gd name="connsiteX10" fmla="*/ 111681 w 116328"/>
                <a:gd name="connsiteY10" fmla="*/ 19050 h 159524"/>
                <a:gd name="connsiteX11" fmla="*/ 101489 w 116328"/>
                <a:gd name="connsiteY11" fmla="*/ 32556 h 159524"/>
                <a:gd name="connsiteX12" fmla="*/ 56741 w 116328"/>
                <a:gd name="connsiteY12" fmla="*/ 15716 h 159524"/>
                <a:gd name="connsiteX13" fmla="*/ 23717 w 116328"/>
                <a:gd name="connsiteY13" fmla="*/ 40977 h 159524"/>
                <a:gd name="connsiteX14" fmla="*/ 65790 w 116328"/>
                <a:gd name="connsiteY14" fmla="*/ 71342 h 15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328" h="159524">
                  <a:moveTo>
                    <a:pt x="65790" y="71342"/>
                  </a:moveTo>
                  <a:cubicBezTo>
                    <a:pt x="100365" y="78876"/>
                    <a:pt x="116329" y="91487"/>
                    <a:pt x="116329" y="115414"/>
                  </a:cubicBezTo>
                  <a:cubicBezTo>
                    <a:pt x="116329" y="142237"/>
                    <a:pt x="94164" y="159525"/>
                    <a:pt x="63361" y="159525"/>
                  </a:cubicBezTo>
                  <a:cubicBezTo>
                    <a:pt x="38767" y="159525"/>
                    <a:pt x="18602" y="151324"/>
                    <a:pt x="0" y="134712"/>
                  </a:cubicBezTo>
                  <a:lnTo>
                    <a:pt x="10849" y="121853"/>
                  </a:lnTo>
                  <a:cubicBezTo>
                    <a:pt x="27032" y="136474"/>
                    <a:pt x="42549" y="143789"/>
                    <a:pt x="64027" y="143789"/>
                  </a:cubicBezTo>
                  <a:cubicBezTo>
                    <a:pt x="84868" y="143789"/>
                    <a:pt x="98593" y="132940"/>
                    <a:pt x="98593" y="117205"/>
                  </a:cubicBezTo>
                  <a:cubicBezTo>
                    <a:pt x="98593" y="102575"/>
                    <a:pt x="90840" y="94383"/>
                    <a:pt x="58274" y="87516"/>
                  </a:cubicBezTo>
                  <a:cubicBezTo>
                    <a:pt x="22603" y="79762"/>
                    <a:pt x="6201" y="68246"/>
                    <a:pt x="6201" y="42539"/>
                  </a:cubicBezTo>
                  <a:cubicBezTo>
                    <a:pt x="6201" y="17716"/>
                    <a:pt x="27690" y="0"/>
                    <a:pt x="57178" y="0"/>
                  </a:cubicBezTo>
                  <a:cubicBezTo>
                    <a:pt x="79772" y="0"/>
                    <a:pt x="95936" y="6420"/>
                    <a:pt x="111681" y="19050"/>
                  </a:cubicBezTo>
                  <a:lnTo>
                    <a:pt x="101489" y="32556"/>
                  </a:lnTo>
                  <a:cubicBezTo>
                    <a:pt x="87078" y="20822"/>
                    <a:pt x="72686" y="15716"/>
                    <a:pt x="56741" y="15716"/>
                  </a:cubicBezTo>
                  <a:cubicBezTo>
                    <a:pt x="36576" y="15716"/>
                    <a:pt x="23717" y="26803"/>
                    <a:pt x="23717" y="40977"/>
                  </a:cubicBezTo>
                  <a:cubicBezTo>
                    <a:pt x="23699" y="55826"/>
                    <a:pt x="31680" y="64017"/>
                    <a:pt x="65790" y="71342"/>
                  </a:cubicBezTo>
                </a:path>
              </a:pathLst>
            </a:custGeom>
            <a:solidFill>
              <a:srgbClr val="575756"/>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3591FC7-8FCE-AE8A-D89C-729573514E30}"/>
                </a:ext>
              </a:extLst>
            </p:cNvPr>
            <p:cNvSpPr/>
            <p:nvPr/>
          </p:nvSpPr>
          <p:spPr>
            <a:xfrm>
              <a:off x="7661976" y="3543423"/>
              <a:ext cx="131264" cy="499338"/>
            </a:xfrm>
            <a:custGeom>
              <a:avLst/>
              <a:gdLst>
                <a:gd name="connsiteX0" fmla="*/ 7801 w 131264"/>
                <a:gd name="connsiteY0" fmla="*/ 499339 h 499338"/>
                <a:gd name="connsiteX1" fmla="*/ 123473 w 131264"/>
                <a:gd name="connsiteY1" fmla="*/ 499339 h 499338"/>
                <a:gd name="connsiteX2" fmla="*/ 131264 w 131264"/>
                <a:gd name="connsiteY2" fmla="*/ 491528 h 499338"/>
                <a:gd name="connsiteX3" fmla="*/ 131264 w 131264"/>
                <a:gd name="connsiteY3" fmla="*/ 7811 h 499338"/>
                <a:gd name="connsiteX4" fmla="*/ 123473 w 131264"/>
                <a:gd name="connsiteY4" fmla="*/ 0 h 499338"/>
                <a:gd name="connsiteX5" fmla="*/ 7801 w 131264"/>
                <a:gd name="connsiteY5" fmla="*/ 0 h 499338"/>
                <a:gd name="connsiteX6" fmla="*/ 0 w 131264"/>
                <a:gd name="connsiteY6" fmla="*/ 7811 h 499338"/>
                <a:gd name="connsiteX7" fmla="*/ 0 w 131264"/>
                <a:gd name="connsiteY7" fmla="*/ 491528 h 499338"/>
                <a:gd name="connsiteX8" fmla="*/ 7801 w 131264"/>
                <a:gd name="connsiteY8" fmla="*/ 499339 h 49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64" h="499338">
                  <a:moveTo>
                    <a:pt x="7801" y="499339"/>
                  </a:moveTo>
                  <a:lnTo>
                    <a:pt x="123473" y="499339"/>
                  </a:lnTo>
                  <a:cubicBezTo>
                    <a:pt x="127768" y="499339"/>
                    <a:pt x="131264" y="495843"/>
                    <a:pt x="131264" y="491528"/>
                  </a:cubicBezTo>
                  <a:lnTo>
                    <a:pt x="131264" y="7811"/>
                  </a:lnTo>
                  <a:cubicBezTo>
                    <a:pt x="131264" y="3496"/>
                    <a:pt x="127768" y="0"/>
                    <a:pt x="123473" y="0"/>
                  </a:cubicBezTo>
                  <a:lnTo>
                    <a:pt x="7801" y="0"/>
                  </a:lnTo>
                  <a:cubicBezTo>
                    <a:pt x="3486" y="0"/>
                    <a:pt x="0" y="3496"/>
                    <a:pt x="0" y="7811"/>
                  </a:cubicBezTo>
                  <a:lnTo>
                    <a:pt x="0" y="491528"/>
                  </a:lnTo>
                  <a:cubicBezTo>
                    <a:pt x="-9" y="495833"/>
                    <a:pt x="3477" y="499339"/>
                    <a:pt x="7801" y="499339"/>
                  </a:cubicBezTo>
                </a:path>
              </a:pathLst>
            </a:custGeom>
            <a:solidFill>
              <a:srgbClr val="EA5F2F"/>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C858F28-50A3-5519-B29D-CDA82E6E0005}"/>
                </a:ext>
              </a:extLst>
            </p:cNvPr>
            <p:cNvSpPr/>
            <p:nvPr/>
          </p:nvSpPr>
          <p:spPr>
            <a:xfrm>
              <a:off x="7099735" y="3337794"/>
              <a:ext cx="474133" cy="704967"/>
            </a:xfrm>
            <a:custGeom>
              <a:avLst/>
              <a:gdLst>
                <a:gd name="connsiteX0" fmla="*/ 441093 w 474133"/>
                <a:gd name="connsiteY0" fmla="*/ 395910 h 704967"/>
                <a:gd name="connsiteX1" fmla="*/ 444150 w 474133"/>
                <a:gd name="connsiteY1" fmla="*/ 142735 h 704967"/>
                <a:gd name="connsiteX2" fmla="*/ 209226 w 474133"/>
                <a:gd name="connsiteY2" fmla="*/ 41 h 704967"/>
                <a:gd name="connsiteX3" fmla="*/ 7801 w 474133"/>
                <a:gd name="connsiteY3" fmla="*/ 41 h 704967"/>
                <a:gd name="connsiteX4" fmla="*/ 0 w 474133"/>
                <a:gd name="connsiteY4" fmla="*/ 7852 h 704967"/>
                <a:gd name="connsiteX5" fmla="*/ 0 w 474133"/>
                <a:gd name="connsiteY5" fmla="*/ 241510 h 704967"/>
                <a:gd name="connsiteX6" fmla="*/ 9 w 474133"/>
                <a:gd name="connsiteY6" fmla="*/ 697167 h 704967"/>
                <a:gd name="connsiteX7" fmla="*/ 7820 w 474133"/>
                <a:gd name="connsiteY7" fmla="*/ 704968 h 704967"/>
                <a:gd name="connsiteX8" fmla="*/ 122996 w 474133"/>
                <a:gd name="connsiteY8" fmla="*/ 704968 h 704967"/>
                <a:gd name="connsiteX9" fmla="*/ 130787 w 474133"/>
                <a:gd name="connsiteY9" fmla="*/ 697167 h 704967"/>
                <a:gd name="connsiteX10" fmla="*/ 130787 w 474133"/>
                <a:gd name="connsiteY10" fmla="*/ 531860 h 704967"/>
                <a:gd name="connsiteX11" fmla="*/ 200406 w 474133"/>
                <a:gd name="connsiteY11" fmla="*/ 531860 h 704967"/>
                <a:gd name="connsiteX12" fmla="*/ 298046 w 474133"/>
                <a:gd name="connsiteY12" fmla="*/ 700967 h 704967"/>
                <a:gd name="connsiteX13" fmla="*/ 304809 w 474133"/>
                <a:gd name="connsiteY13" fmla="*/ 704872 h 704967"/>
                <a:gd name="connsiteX14" fmla="*/ 437788 w 474133"/>
                <a:gd name="connsiteY14" fmla="*/ 704872 h 704967"/>
                <a:gd name="connsiteX15" fmla="*/ 444551 w 474133"/>
                <a:gd name="connsiteY15" fmla="*/ 693156 h 704967"/>
                <a:gd name="connsiteX16" fmla="*/ 333289 w 474133"/>
                <a:gd name="connsiteY16" fmla="*/ 500456 h 704967"/>
                <a:gd name="connsiteX17" fmla="*/ 441093 w 474133"/>
                <a:gd name="connsiteY17" fmla="*/ 395910 h 704967"/>
                <a:gd name="connsiteX18" fmla="*/ 332746 w 474133"/>
                <a:gd name="connsiteY18" fmla="*/ 319167 h 704967"/>
                <a:gd name="connsiteX19" fmla="*/ 209226 w 474133"/>
                <a:gd name="connsiteY19" fmla="*/ 401073 h 704967"/>
                <a:gd name="connsiteX20" fmla="*/ 130787 w 474133"/>
                <a:gd name="connsiteY20" fmla="*/ 401073 h 704967"/>
                <a:gd name="connsiteX21" fmla="*/ 130787 w 474133"/>
                <a:gd name="connsiteY21" fmla="*/ 131334 h 704967"/>
                <a:gd name="connsiteX22" fmla="*/ 209226 w 474133"/>
                <a:gd name="connsiteY22" fmla="*/ 131334 h 704967"/>
                <a:gd name="connsiteX23" fmla="*/ 307067 w 474133"/>
                <a:gd name="connsiteY23" fmla="*/ 174301 h 704967"/>
                <a:gd name="connsiteX24" fmla="*/ 332746 w 474133"/>
                <a:gd name="connsiteY24" fmla="*/ 319167 h 70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133" h="704967">
                  <a:moveTo>
                    <a:pt x="441093" y="395910"/>
                  </a:moveTo>
                  <a:cubicBezTo>
                    <a:pt x="513607" y="254711"/>
                    <a:pt x="444150" y="142735"/>
                    <a:pt x="444150" y="142735"/>
                  </a:cubicBezTo>
                  <a:cubicBezTo>
                    <a:pt x="363074" y="-6426"/>
                    <a:pt x="209226" y="41"/>
                    <a:pt x="209226" y="41"/>
                  </a:cubicBezTo>
                  <a:lnTo>
                    <a:pt x="7801" y="41"/>
                  </a:lnTo>
                  <a:cubicBezTo>
                    <a:pt x="3505" y="41"/>
                    <a:pt x="0" y="3537"/>
                    <a:pt x="0" y="7852"/>
                  </a:cubicBezTo>
                  <a:lnTo>
                    <a:pt x="0" y="241510"/>
                  </a:lnTo>
                  <a:lnTo>
                    <a:pt x="9" y="697167"/>
                  </a:lnTo>
                  <a:cubicBezTo>
                    <a:pt x="9" y="701482"/>
                    <a:pt x="3514" y="704968"/>
                    <a:pt x="7820" y="704968"/>
                  </a:cubicBezTo>
                  <a:lnTo>
                    <a:pt x="122996" y="704968"/>
                  </a:lnTo>
                  <a:cubicBezTo>
                    <a:pt x="127292" y="704968"/>
                    <a:pt x="130787" y="701482"/>
                    <a:pt x="130787" y="697167"/>
                  </a:cubicBezTo>
                  <a:lnTo>
                    <a:pt x="130787" y="531860"/>
                  </a:lnTo>
                  <a:lnTo>
                    <a:pt x="200406" y="531860"/>
                  </a:lnTo>
                  <a:lnTo>
                    <a:pt x="298046" y="700967"/>
                  </a:lnTo>
                  <a:cubicBezTo>
                    <a:pt x="299437" y="703386"/>
                    <a:pt x="302018" y="704872"/>
                    <a:pt x="304809" y="704872"/>
                  </a:cubicBezTo>
                  <a:lnTo>
                    <a:pt x="437788" y="704872"/>
                  </a:lnTo>
                  <a:cubicBezTo>
                    <a:pt x="443808" y="704872"/>
                    <a:pt x="447551" y="698357"/>
                    <a:pt x="444551" y="693156"/>
                  </a:cubicBezTo>
                  <a:lnTo>
                    <a:pt x="333289" y="500456"/>
                  </a:lnTo>
                  <a:cubicBezTo>
                    <a:pt x="410775" y="458679"/>
                    <a:pt x="441093" y="395910"/>
                    <a:pt x="441093" y="395910"/>
                  </a:cubicBezTo>
                  <a:moveTo>
                    <a:pt x="332746" y="319167"/>
                  </a:moveTo>
                  <a:cubicBezTo>
                    <a:pt x="294189" y="402282"/>
                    <a:pt x="209226" y="401073"/>
                    <a:pt x="209226" y="401073"/>
                  </a:cubicBezTo>
                  <a:lnTo>
                    <a:pt x="130787" y="401073"/>
                  </a:lnTo>
                  <a:lnTo>
                    <a:pt x="130787" y="131334"/>
                  </a:lnTo>
                  <a:lnTo>
                    <a:pt x="209226" y="131334"/>
                  </a:lnTo>
                  <a:cubicBezTo>
                    <a:pt x="266481" y="131334"/>
                    <a:pt x="307067" y="174301"/>
                    <a:pt x="307067" y="174301"/>
                  </a:cubicBezTo>
                  <a:cubicBezTo>
                    <a:pt x="368865" y="241281"/>
                    <a:pt x="332746" y="319167"/>
                    <a:pt x="332746" y="319167"/>
                  </a:cubicBezTo>
                </a:path>
              </a:pathLst>
            </a:custGeom>
            <a:solidFill>
              <a:srgbClr val="EA5F2F"/>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4F65988-8C0B-2A5C-7993-E7580D4E76EB}"/>
                </a:ext>
              </a:extLst>
            </p:cNvPr>
            <p:cNvSpPr/>
            <p:nvPr/>
          </p:nvSpPr>
          <p:spPr>
            <a:xfrm>
              <a:off x="4991014" y="3547557"/>
              <a:ext cx="468688" cy="499405"/>
            </a:xfrm>
            <a:custGeom>
              <a:avLst/>
              <a:gdLst>
                <a:gd name="connsiteX0" fmla="*/ 7820 w 468688"/>
                <a:gd name="connsiteY0" fmla="*/ 0 h 499405"/>
                <a:gd name="connsiteX1" fmla="*/ 124235 w 468688"/>
                <a:gd name="connsiteY1" fmla="*/ 0 h 499405"/>
                <a:gd name="connsiteX2" fmla="*/ 132026 w 468688"/>
                <a:gd name="connsiteY2" fmla="*/ 7801 h 499405"/>
                <a:gd name="connsiteX3" fmla="*/ 132026 w 468688"/>
                <a:gd name="connsiteY3" fmla="*/ 265062 h 499405"/>
                <a:gd name="connsiteX4" fmla="*/ 178803 w 468688"/>
                <a:gd name="connsiteY4" fmla="*/ 350901 h 499405"/>
                <a:gd name="connsiteX5" fmla="*/ 234277 w 468688"/>
                <a:gd name="connsiteY5" fmla="*/ 367322 h 499405"/>
                <a:gd name="connsiteX6" fmla="*/ 323183 w 468688"/>
                <a:gd name="connsiteY6" fmla="*/ 315468 h 499405"/>
                <a:gd name="connsiteX7" fmla="*/ 336328 w 468688"/>
                <a:gd name="connsiteY7" fmla="*/ 265071 h 499405"/>
                <a:gd name="connsiteX8" fmla="*/ 336328 w 468688"/>
                <a:gd name="connsiteY8" fmla="*/ 7811 h 499405"/>
                <a:gd name="connsiteX9" fmla="*/ 344138 w 468688"/>
                <a:gd name="connsiteY9" fmla="*/ 10 h 499405"/>
                <a:gd name="connsiteX10" fmla="*/ 460734 w 468688"/>
                <a:gd name="connsiteY10" fmla="*/ 10 h 499405"/>
                <a:gd name="connsiteX11" fmla="*/ 468544 w 468688"/>
                <a:gd name="connsiteY11" fmla="*/ 7811 h 499405"/>
                <a:gd name="connsiteX12" fmla="*/ 468544 w 468688"/>
                <a:gd name="connsiteY12" fmla="*/ 265071 h 499405"/>
                <a:gd name="connsiteX13" fmla="*/ 402898 w 468688"/>
                <a:gd name="connsiteY13" fmla="*/ 427568 h 499405"/>
                <a:gd name="connsiteX14" fmla="*/ 234267 w 468688"/>
                <a:gd name="connsiteY14" fmla="*/ 499348 h 499405"/>
                <a:gd name="connsiteX15" fmla="*/ 57693 w 468688"/>
                <a:gd name="connsiteY15" fmla="*/ 419005 h 499405"/>
                <a:gd name="connsiteX16" fmla="*/ 0 w 468688"/>
                <a:gd name="connsiteY16" fmla="*/ 265071 h 499405"/>
                <a:gd name="connsiteX17" fmla="*/ 0 w 468688"/>
                <a:gd name="connsiteY17" fmla="*/ 7811 h 499405"/>
                <a:gd name="connsiteX18" fmla="*/ 7820 w 468688"/>
                <a:gd name="connsiteY18" fmla="*/ 0 h 49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8688" h="499405">
                  <a:moveTo>
                    <a:pt x="7820" y="0"/>
                  </a:moveTo>
                  <a:lnTo>
                    <a:pt x="124235" y="0"/>
                  </a:lnTo>
                  <a:cubicBezTo>
                    <a:pt x="128530" y="0"/>
                    <a:pt x="132026" y="3486"/>
                    <a:pt x="132026" y="7801"/>
                  </a:cubicBezTo>
                  <a:lnTo>
                    <a:pt x="132026" y="265062"/>
                  </a:lnTo>
                  <a:cubicBezTo>
                    <a:pt x="132026" y="265062"/>
                    <a:pt x="132321" y="325631"/>
                    <a:pt x="178803" y="350901"/>
                  </a:cubicBezTo>
                  <a:cubicBezTo>
                    <a:pt x="178803" y="350901"/>
                    <a:pt x="199130" y="367322"/>
                    <a:pt x="234277" y="367322"/>
                  </a:cubicBezTo>
                  <a:cubicBezTo>
                    <a:pt x="234277" y="367322"/>
                    <a:pt x="290265" y="369827"/>
                    <a:pt x="323183" y="315468"/>
                  </a:cubicBezTo>
                  <a:cubicBezTo>
                    <a:pt x="323183" y="315468"/>
                    <a:pt x="336328" y="289522"/>
                    <a:pt x="336328" y="265071"/>
                  </a:cubicBezTo>
                  <a:lnTo>
                    <a:pt x="336328" y="7811"/>
                  </a:lnTo>
                  <a:cubicBezTo>
                    <a:pt x="336328" y="3496"/>
                    <a:pt x="339824" y="10"/>
                    <a:pt x="344138" y="10"/>
                  </a:cubicBezTo>
                  <a:lnTo>
                    <a:pt x="460734" y="10"/>
                  </a:lnTo>
                  <a:cubicBezTo>
                    <a:pt x="465049" y="10"/>
                    <a:pt x="468544" y="3496"/>
                    <a:pt x="468544" y="7811"/>
                  </a:cubicBezTo>
                  <a:lnTo>
                    <a:pt x="468544" y="265071"/>
                  </a:lnTo>
                  <a:cubicBezTo>
                    <a:pt x="468544" y="265071"/>
                    <a:pt x="474926" y="354444"/>
                    <a:pt x="402898" y="427568"/>
                  </a:cubicBezTo>
                  <a:cubicBezTo>
                    <a:pt x="402898" y="427568"/>
                    <a:pt x="342557" y="499348"/>
                    <a:pt x="234267" y="499348"/>
                  </a:cubicBezTo>
                  <a:cubicBezTo>
                    <a:pt x="234267" y="499348"/>
                    <a:pt x="134417" y="504406"/>
                    <a:pt x="57693" y="419005"/>
                  </a:cubicBezTo>
                  <a:cubicBezTo>
                    <a:pt x="57693" y="419005"/>
                    <a:pt x="0" y="357302"/>
                    <a:pt x="0" y="265071"/>
                  </a:cubicBezTo>
                  <a:lnTo>
                    <a:pt x="0" y="7811"/>
                  </a:lnTo>
                  <a:cubicBezTo>
                    <a:pt x="10" y="3486"/>
                    <a:pt x="3496" y="0"/>
                    <a:pt x="7820" y="0"/>
                  </a:cubicBezTo>
                </a:path>
              </a:pathLst>
            </a:custGeom>
            <a:solidFill>
              <a:srgbClr val="385A7E"/>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5DCE2E7-3D59-A06A-72B2-2BB461A57339}"/>
                </a:ext>
              </a:extLst>
            </p:cNvPr>
            <p:cNvSpPr/>
            <p:nvPr/>
          </p:nvSpPr>
          <p:spPr>
            <a:xfrm>
              <a:off x="8326364" y="3353066"/>
              <a:ext cx="480474" cy="689695"/>
            </a:xfrm>
            <a:custGeom>
              <a:avLst/>
              <a:gdLst>
                <a:gd name="connsiteX0" fmla="*/ 327603 w 480474"/>
                <a:gd name="connsiteY0" fmla="*/ 689696 h 689695"/>
                <a:gd name="connsiteX1" fmla="*/ 472659 w 480474"/>
                <a:gd name="connsiteY1" fmla="*/ 689696 h 689695"/>
                <a:gd name="connsiteX2" fmla="*/ 478907 w 480474"/>
                <a:gd name="connsiteY2" fmla="*/ 677218 h 689695"/>
                <a:gd name="connsiteX3" fmla="*/ 285283 w 480474"/>
                <a:gd name="connsiteY3" fmla="*/ 417919 h 689695"/>
                <a:gd name="connsiteX4" fmla="*/ 470525 w 480474"/>
                <a:gd name="connsiteY4" fmla="*/ 203254 h 689695"/>
                <a:gd name="connsiteX5" fmla="*/ 464611 w 480474"/>
                <a:gd name="connsiteY5" fmla="*/ 190347 h 689695"/>
                <a:gd name="connsiteX6" fmla="*/ 324222 w 480474"/>
                <a:gd name="connsiteY6" fmla="*/ 190347 h 689695"/>
                <a:gd name="connsiteX7" fmla="*/ 318278 w 480474"/>
                <a:gd name="connsiteY7" fmla="*/ 193100 h 689695"/>
                <a:gd name="connsiteX8" fmla="*/ 131264 w 480474"/>
                <a:gd name="connsiteY8" fmla="*/ 412509 h 689695"/>
                <a:gd name="connsiteX9" fmla="*/ 131264 w 480474"/>
                <a:gd name="connsiteY9" fmla="*/ 7810 h 689695"/>
                <a:gd name="connsiteX10" fmla="*/ 123463 w 480474"/>
                <a:gd name="connsiteY10" fmla="*/ 0 h 689695"/>
                <a:gd name="connsiteX11" fmla="*/ 7801 w 480474"/>
                <a:gd name="connsiteY11" fmla="*/ 0 h 689695"/>
                <a:gd name="connsiteX12" fmla="*/ 0 w 480474"/>
                <a:gd name="connsiteY12" fmla="*/ 7810 h 689695"/>
                <a:gd name="connsiteX13" fmla="*/ 0 w 480474"/>
                <a:gd name="connsiteY13" fmla="*/ 681876 h 689695"/>
                <a:gd name="connsiteX14" fmla="*/ 7801 w 480474"/>
                <a:gd name="connsiteY14" fmla="*/ 689686 h 689695"/>
                <a:gd name="connsiteX15" fmla="*/ 123463 w 480474"/>
                <a:gd name="connsiteY15" fmla="*/ 689686 h 689695"/>
                <a:gd name="connsiteX16" fmla="*/ 131264 w 480474"/>
                <a:gd name="connsiteY16" fmla="*/ 681876 h 689695"/>
                <a:gd name="connsiteX17" fmla="*/ 131264 w 480474"/>
                <a:gd name="connsiteY17" fmla="*/ 596379 h 689695"/>
                <a:gd name="connsiteX18" fmla="*/ 198797 w 480474"/>
                <a:gd name="connsiteY18" fmla="*/ 518150 h 689695"/>
                <a:gd name="connsiteX19" fmla="*/ 321297 w 480474"/>
                <a:gd name="connsiteY19" fmla="*/ 686476 h 689695"/>
                <a:gd name="connsiteX20" fmla="*/ 327603 w 480474"/>
                <a:gd name="connsiteY20" fmla="*/ 689696 h 68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0474" h="689695">
                  <a:moveTo>
                    <a:pt x="327603" y="689696"/>
                  </a:moveTo>
                  <a:lnTo>
                    <a:pt x="472659" y="689696"/>
                  </a:lnTo>
                  <a:cubicBezTo>
                    <a:pt x="479079" y="689696"/>
                    <a:pt x="482755" y="682352"/>
                    <a:pt x="478907" y="677218"/>
                  </a:cubicBezTo>
                  <a:lnTo>
                    <a:pt x="285283" y="417919"/>
                  </a:lnTo>
                  <a:lnTo>
                    <a:pt x="470525" y="203254"/>
                  </a:lnTo>
                  <a:cubicBezTo>
                    <a:pt x="474888" y="198196"/>
                    <a:pt x="471297" y="190347"/>
                    <a:pt x="464611" y="190347"/>
                  </a:cubicBezTo>
                  <a:lnTo>
                    <a:pt x="324222" y="190347"/>
                  </a:lnTo>
                  <a:cubicBezTo>
                    <a:pt x="321926" y="190347"/>
                    <a:pt x="319745" y="191348"/>
                    <a:pt x="318278" y="193100"/>
                  </a:cubicBezTo>
                  <a:lnTo>
                    <a:pt x="131264" y="412509"/>
                  </a:lnTo>
                  <a:lnTo>
                    <a:pt x="131264" y="7810"/>
                  </a:lnTo>
                  <a:cubicBezTo>
                    <a:pt x="131264" y="3495"/>
                    <a:pt x="127778" y="0"/>
                    <a:pt x="123463" y="0"/>
                  </a:cubicBezTo>
                  <a:lnTo>
                    <a:pt x="7801" y="0"/>
                  </a:lnTo>
                  <a:cubicBezTo>
                    <a:pt x="3496" y="0"/>
                    <a:pt x="0" y="3495"/>
                    <a:pt x="0" y="7810"/>
                  </a:cubicBezTo>
                  <a:lnTo>
                    <a:pt x="0" y="681876"/>
                  </a:lnTo>
                  <a:cubicBezTo>
                    <a:pt x="0" y="686190"/>
                    <a:pt x="3496" y="689686"/>
                    <a:pt x="7801" y="689686"/>
                  </a:cubicBezTo>
                  <a:lnTo>
                    <a:pt x="123463" y="689686"/>
                  </a:lnTo>
                  <a:cubicBezTo>
                    <a:pt x="127778" y="689686"/>
                    <a:pt x="131264" y="686190"/>
                    <a:pt x="131264" y="681876"/>
                  </a:cubicBezTo>
                  <a:lnTo>
                    <a:pt x="131264" y="596379"/>
                  </a:lnTo>
                  <a:lnTo>
                    <a:pt x="198797" y="518150"/>
                  </a:lnTo>
                  <a:lnTo>
                    <a:pt x="321297" y="686476"/>
                  </a:lnTo>
                  <a:cubicBezTo>
                    <a:pt x="322764" y="688505"/>
                    <a:pt x="325107" y="689696"/>
                    <a:pt x="327603" y="689696"/>
                  </a:cubicBezTo>
                </a:path>
              </a:pathLst>
            </a:custGeom>
            <a:solidFill>
              <a:srgbClr val="EA5F2F"/>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AF918D5-ABA8-3312-64F2-590CDA3EAF89}"/>
                </a:ext>
              </a:extLst>
            </p:cNvPr>
            <p:cNvSpPr/>
            <p:nvPr/>
          </p:nvSpPr>
          <p:spPr>
            <a:xfrm>
              <a:off x="7881592" y="3531022"/>
              <a:ext cx="360355" cy="515931"/>
            </a:xfrm>
            <a:custGeom>
              <a:avLst/>
              <a:gdLst>
                <a:gd name="connsiteX0" fmla="*/ 195055 w 360355"/>
                <a:gd name="connsiteY0" fmla="*/ 195662 h 515931"/>
                <a:gd name="connsiteX1" fmla="*/ 122027 w 360355"/>
                <a:gd name="connsiteY1" fmla="*/ 147438 h 515931"/>
                <a:gd name="connsiteX2" fmla="*/ 159174 w 360355"/>
                <a:gd name="connsiteY2" fmla="*/ 110604 h 515931"/>
                <a:gd name="connsiteX3" fmla="*/ 171624 w 360355"/>
                <a:gd name="connsiteY3" fmla="*/ 109223 h 515931"/>
                <a:gd name="connsiteX4" fmla="*/ 195017 w 360355"/>
                <a:gd name="connsiteY4" fmla="*/ 110014 h 515931"/>
                <a:gd name="connsiteX5" fmla="*/ 254815 w 360355"/>
                <a:gd name="connsiteY5" fmla="*/ 147342 h 515931"/>
                <a:gd name="connsiteX6" fmla="*/ 261930 w 360355"/>
                <a:gd name="connsiteY6" fmla="*/ 158953 h 515931"/>
                <a:gd name="connsiteX7" fmla="*/ 273113 w 360355"/>
                <a:gd name="connsiteY7" fmla="*/ 161373 h 515931"/>
                <a:gd name="connsiteX8" fmla="*/ 347369 w 360355"/>
                <a:gd name="connsiteY8" fmla="*/ 108480 h 515931"/>
                <a:gd name="connsiteX9" fmla="*/ 350208 w 360355"/>
                <a:gd name="connsiteY9" fmla="*/ 99631 h 515931"/>
                <a:gd name="connsiteX10" fmla="*/ 346941 w 360355"/>
                <a:gd name="connsiteY10" fmla="*/ 90478 h 515931"/>
                <a:gd name="connsiteX11" fmla="*/ 177720 w 360355"/>
                <a:gd name="connsiteY11" fmla="*/ 0 h 515931"/>
                <a:gd name="connsiteX12" fmla="*/ 171814 w 360355"/>
                <a:gd name="connsiteY12" fmla="*/ 152 h 515931"/>
                <a:gd name="connsiteX13" fmla="*/ 159394 w 360355"/>
                <a:gd name="connsiteY13" fmla="*/ 705 h 515931"/>
                <a:gd name="connsiteX14" fmla="*/ 150078 w 360355"/>
                <a:gd name="connsiteY14" fmla="*/ 1591 h 515931"/>
                <a:gd name="connsiteX15" fmla="*/ 146697 w 360355"/>
                <a:gd name="connsiteY15" fmla="*/ 2029 h 515931"/>
                <a:gd name="connsiteX16" fmla="*/ 2003 w 360355"/>
                <a:gd name="connsiteY16" fmla="*/ 158705 h 515931"/>
                <a:gd name="connsiteX17" fmla="*/ 168033 w 360355"/>
                <a:gd name="connsiteY17" fmla="*/ 313068 h 515931"/>
                <a:gd name="connsiteX18" fmla="*/ 240861 w 360355"/>
                <a:gd name="connsiteY18" fmla="*/ 361922 h 515931"/>
                <a:gd name="connsiteX19" fmla="*/ 198417 w 360355"/>
                <a:gd name="connsiteY19" fmla="*/ 404193 h 515931"/>
                <a:gd name="connsiteX20" fmla="*/ 180349 w 360355"/>
                <a:gd name="connsiteY20" fmla="*/ 406146 h 515931"/>
                <a:gd name="connsiteX21" fmla="*/ 136000 w 360355"/>
                <a:gd name="connsiteY21" fmla="*/ 400441 h 515931"/>
                <a:gd name="connsiteX22" fmla="*/ 96157 w 360355"/>
                <a:gd name="connsiteY22" fmla="*/ 368132 h 515931"/>
                <a:gd name="connsiteX23" fmla="*/ 89014 w 360355"/>
                <a:gd name="connsiteY23" fmla="*/ 356426 h 515931"/>
                <a:gd name="connsiteX24" fmla="*/ 83480 w 360355"/>
                <a:gd name="connsiteY24" fmla="*/ 352844 h 515931"/>
                <a:gd name="connsiteX25" fmla="*/ 77764 w 360355"/>
                <a:gd name="connsiteY25" fmla="*/ 354235 h 515931"/>
                <a:gd name="connsiteX26" fmla="*/ 3289 w 360355"/>
                <a:gd name="connsiteY26" fmla="*/ 407251 h 515931"/>
                <a:gd name="connsiteX27" fmla="*/ 2 w 360355"/>
                <a:gd name="connsiteY27" fmla="*/ 413690 h 515931"/>
                <a:gd name="connsiteX28" fmla="*/ 536 w 360355"/>
                <a:gd name="connsiteY28" fmla="*/ 416671 h 515931"/>
                <a:gd name="connsiteX29" fmla="*/ 4060 w 360355"/>
                <a:gd name="connsiteY29" fmla="*/ 425034 h 515931"/>
                <a:gd name="connsiteX30" fmla="*/ 173433 w 360355"/>
                <a:gd name="connsiteY30" fmla="*/ 515483 h 515931"/>
                <a:gd name="connsiteX31" fmla="*/ 173833 w 360355"/>
                <a:gd name="connsiteY31" fmla="*/ 515483 h 515931"/>
                <a:gd name="connsiteX32" fmla="*/ 174224 w 360355"/>
                <a:gd name="connsiteY32" fmla="*/ 515931 h 515931"/>
                <a:gd name="connsiteX33" fmla="*/ 204371 w 360355"/>
                <a:gd name="connsiteY33" fmla="*/ 514293 h 515931"/>
                <a:gd name="connsiteX34" fmla="*/ 204352 w 360355"/>
                <a:gd name="connsiteY34" fmla="*/ 513731 h 515931"/>
                <a:gd name="connsiteX35" fmla="*/ 312680 w 360355"/>
                <a:gd name="connsiteY35" fmla="*/ 469135 h 515931"/>
                <a:gd name="connsiteX36" fmla="*/ 360142 w 360355"/>
                <a:gd name="connsiteY36" fmla="*/ 349977 h 515931"/>
                <a:gd name="connsiteX37" fmla="*/ 195055 w 360355"/>
                <a:gd name="connsiteY37" fmla="*/ 195662 h 51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0355" h="515931">
                  <a:moveTo>
                    <a:pt x="195055" y="195662"/>
                  </a:moveTo>
                  <a:cubicBezTo>
                    <a:pt x="140715" y="178784"/>
                    <a:pt x="122980" y="167049"/>
                    <a:pt x="122027" y="147438"/>
                  </a:cubicBezTo>
                  <a:cubicBezTo>
                    <a:pt x="120789" y="121320"/>
                    <a:pt x="144268" y="113147"/>
                    <a:pt x="159174" y="110604"/>
                  </a:cubicBezTo>
                  <a:lnTo>
                    <a:pt x="171624" y="109223"/>
                  </a:lnTo>
                  <a:cubicBezTo>
                    <a:pt x="180073" y="108823"/>
                    <a:pt x="187769" y="109090"/>
                    <a:pt x="195017" y="110014"/>
                  </a:cubicBezTo>
                  <a:cubicBezTo>
                    <a:pt x="213543" y="112681"/>
                    <a:pt x="238956" y="121339"/>
                    <a:pt x="254815" y="147342"/>
                  </a:cubicBezTo>
                  <a:lnTo>
                    <a:pt x="261930" y="158953"/>
                  </a:lnTo>
                  <a:cubicBezTo>
                    <a:pt x="261930" y="158953"/>
                    <a:pt x="265483" y="165354"/>
                    <a:pt x="273113" y="161373"/>
                  </a:cubicBezTo>
                  <a:lnTo>
                    <a:pt x="347369" y="108480"/>
                  </a:lnTo>
                  <a:cubicBezTo>
                    <a:pt x="352103" y="104613"/>
                    <a:pt x="350208" y="99631"/>
                    <a:pt x="350208" y="99631"/>
                  </a:cubicBezTo>
                  <a:lnTo>
                    <a:pt x="346941" y="90478"/>
                  </a:lnTo>
                  <a:cubicBezTo>
                    <a:pt x="345636" y="86725"/>
                    <a:pt x="313699" y="67"/>
                    <a:pt x="177720" y="0"/>
                  </a:cubicBezTo>
                  <a:lnTo>
                    <a:pt x="171814" y="152"/>
                  </a:lnTo>
                  <a:lnTo>
                    <a:pt x="159394" y="705"/>
                  </a:lnTo>
                  <a:lnTo>
                    <a:pt x="150078" y="1591"/>
                  </a:lnTo>
                  <a:lnTo>
                    <a:pt x="146697" y="2029"/>
                  </a:lnTo>
                  <a:cubicBezTo>
                    <a:pt x="57286" y="14335"/>
                    <a:pt x="-1845" y="77829"/>
                    <a:pt x="2003" y="158705"/>
                  </a:cubicBezTo>
                  <a:cubicBezTo>
                    <a:pt x="6603" y="255765"/>
                    <a:pt x="76736" y="284959"/>
                    <a:pt x="168033" y="313068"/>
                  </a:cubicBezTo>
                  <a:cubicBezTo>
                    <a:pt x="220144" y="328489"/>
                    <a:pt x="239880" y="341747"/>
                    <a:pt x="240861" y="361922"/>
                  </a:cubicBezTo>
                  <a:cubicBezTo>
                    <a:pt x="242147" y="389372"/>
                    <a:pt x="219982" y="400155"/>
                    <a:pt x="198417" y="404193"/>
                  </a:cubicBezTo>
                  <a:lnTo>
                    <a:pt x="180349" y="406146"/>
                  </a:lnTo>
                  <a:cubicBezTo>
                    <a:pt x="164252" y="406946"/>
                    <a:pt x="148926" y="404822"/>
                    <a:pt x="136000" y="400441"/>
                  </a:cubicBezTo>
                  <a:cubicBezTo>
                    <a:pt x="118751" y="394087"/>
                    <a:pt x="105359" y="383219"/>
                    <a:pt x="96157" y="368132"/>
                  </a:cubicBezTo>
                  <a:lnTo>
                    <a:pt x="89014" y="356426"/>
                  </a:lnTo>
                  <a:cubicBezTo>
                    <a:pt x="86709" y="353054"/>
                    <a:pt x="83480" y="352844"/>
                    <a:pt x="83480" y="352844"/>
                  </a:cubicBezTo>
                  <a:cubicBezTo>
                    <a:pt x="80032" y="352282"/>
                    <a:pt x="77764" y="354235"/>
                    <a:pt x="77764" y="354235"/>
                  </a:cubicBezTo>
                  <a:lnTo>
                    <a:pt x="3289" y="407251"/>
                  </a:lnTo>
                  <a:cubicBezTo>
                    <a:pt x="3289" y="407251"/>
                    <a:pt x="-65" y="409299"/>
                    <a:pt x="2" y="413690"/>
                  </a:cubicBezTo>
                  <a:cubicBezTo>
                    <a:pt x="2" y="413690"/>
                    <a:pt x="-65" y="415214"/>
                    <a:pt x="536" y="416671"/>
                  </a:cubicBezTo>
                  <a:lnTo>
                    <a:pt x="4060" y="425034"/>
                  </a:lnTo>
                  <a:cubicBezTo>
                    <a:pt x="4060" y="425034"/>
                    <a:pt x="37731" y="515483"/>
                    <a:pt x="173433" y="515483"/>
                  </a:cubicBezTo>
                  <a:lnTo>
                    <a:pt x="173833" y="515483"/>
                  </a:lnTo>
                  <a:lnTo>
                    <a:pt x="174224" y="515931"/>
                  </a:lnTo>
                  <a:lnTo>
                    <a:pt x="204371" y="514293"/>
                  </a:lnTo>
                  <a:lnTo>
                    <a:pt x="204352" y="513731"/>
                  </a:lnTo>
                  <a:cubicBezTo>
                    <a:pt x="248262" y="508673"/>
                    <a:pt x="285581" y="493338"/>
                    <a:pt x="312680" y="469135"/>
                  </a:cubicBezTo>
                  <a:cubicBezTo>
                    <a:pt x="346036" y="439331"/>
                    <a:pt x="362448" y="398126"/>
                    <a:pt x="360142" y="349977"/>
                  </a:cubicBezTo>
                  <a:cubicBezTo>
                    <a:pt x="355523" y="252327"/>
                    <a:pt x="279408" y="221247"/>
                    <a:pt x="195055" y="195662"/>
                  </a:cubicBezTo>
                </a:path>
              </a:pathLst>
            </a:custGeom>
            <a:solidFill>
              <a:srgbClr val="EA5F2F"/>
            </a:solidFill>
            <a:ln w="9525" cap="flat">
              <a:noFill/>
              <a:prstDash val="solid"/>
              <a:miter/>
            </a:ln>
          </p:spPr>
          <p:txBody>
            <a:bodyPr rtlCol="0" anchor="ctr"/>
            <a:lstStyle/>
            <a:p>
              <a:endParaRPr lang="en-US"/>
            </a:p>
          </p:txBody>
        </p:sp>
      </p:grpSp>
      <p:sp>
        <p:nvSpPr>
          <p:cNvPr id="9" name="Text Placeholder 2">
            <a:extLst>
              <a:ext uri="{FF2B5EF4-FFF2-40B4-BE49-F238E27FC236}">
                <a16:creationId xmlns:a16="http://schemas.microsoft.com/office/drawing/2014/main" id="{958C2FCB-0A70-DBD7-5CDF-2B1E5BCA9E0E}"/>
              </a:ext>
            </a:extLst>
          </p:cNvPr>
          <p:cNvSpPr>
            <a:spLocks noGrp="1"/>
          </p:cNvSpPr>
          <p:nvPr>
            <p:ph type="body" sz="quarter" idx="14" hasCustomPrompt="1"/>
          </p:nvPr>
        </p:nvSpPr>
        <p:spPr>
          <a:xfrm>
            <a:off x="7279160" y="2088565"/>
            <a:ext cx="4319115"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02</a:t>
            </a:r>
          </a:p>
        </p:txBody>
      </p:sp>
      <p:sp>
        <p:nvSpPr>
          <p:cNvPr id="10" name="Text Placeholder 2">
            <a:extLst>
              <a:ext uri="{FF2B5EF4-FFF2-40B4-BE49-F238E27FC236}">
                <a16:creationId xmlns:a16="http://schemas.microsoft.com/office/drawing/2014/main" id="{28E94853-9F4D-03CD-B625-216B0AD46618}"/>
              </a:ext>
            </a:extLst>
          </p:cNvPr>
          <p:cNvSpPr>
            <a:spLocks noGrp="1"/>
          </p:cNvSpPr>
          <p:nvPr>
            <p:ph type="body" sz="quarter" idx="11" hasCustomPrompt="1"/>
          </p:nvPr>
        </p:nvSpPr>
        <p:spPr>
          <a:xfrm>
            <a:off x="2821461" y="2088565"/>
            <a:ext cx="4313054"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01</a:t>
            </a:r>
          </a:p>
        </p:txBody>
      </p:sp>
      <p:graphicFrame>
        <p:nvGraphicFramePr>
          <p:cNvPr id="11" name="Table 2">
            <a:extLst>
              <a:ext uri="{FF2B5EF4-FFF2-40B4-BE49-F238E27FC236}">
                <a16:creationId xmlns:a16="http://schemas.microsoft.com/office/drawing/2014/main" id="{3800ED66-8ADC-65B8-6F5D-F71E3E1BE47F}"/>
              </a:ext>
            </a:extLst>
          </p:cNvPr>
          <p:cNvGraphicFramePr>
            <a:graphicFrameLocks noGrp="1"/>
          </p:cNvGraphicFramePr>
          <p:nvPr userDrawn="1">
            <p:extLst>
              <p:ext uri="{D42A27DB-BD31-4B8C-83A1-F6EECF244321}">
                <p14:modId xmlns:p14="http://schemas.microsoft.com/office/powerpoint/2010/main" val="2206279592"/>
              </p:ext>
            </p:extLst>
          </p:nvPr>
        </p:nvGraphicFramePr>
        <p:xfrm>
          <a:off x="495301" y="2733901"/>
          <a:ext cx="11201400" cy="3095398"/>
        </p:xfrm>
        <a:graphic>
          <a:graphicData uri="http://schemas.openxmlformats.org/drawingml/2006/table">
            <a:tbl>
              <a:tblPr firstRow="1" bandRow="1">
                <a:tableStyleId>{2D5ABB26-0587-4C30-8999-92F81FD0307C}</a:tableStyleId>
              </a:tblPr>
              <a:tblGrid>
                <a:gridCol w="2269928">
                  <a:extLst>
                    <a:ext uri="{9D8B030D-6E8A-4147-A177-3AD203B41FA5}">
                      <a16:colId xmlns:a16="http://schemas.microsoft.com/office/drawing/2014/main" val="3122404426"/>
                    </a:ext>
                  </a:extLst>
                </a:gridCol>
                <a:gridCol w="4465736">
                  <a:extLst>
                    <a:ext uri="{9D8B030D-6E8A-4147-A177-3AD203B41FA5}">
                      <a16:colId xmlns:a16="http://schemas.microsoft.com/office/drawing/2014/main" val="1871662844"/>
                    </a:ext>
                  </a:extLst>
                </a:gridCol>
                <a:gridCol w="4465736">
                  <a:extLst>
                    <a:ext uri="{9D8B030D-6E8A-4147-A177-3AD203B41FA5}">
                      <a16:colId xmlns:a16="http://schemas.microsoft.com/office/drawing/2014/main" val="4220609865"/>
                    </a:ext>
                  </a:extLst>
                </a:gridCol>
              </a:tblGrid>
              <a:tr h="772662">
                <a:tc>
                  <a:txBody>
                    <a:bodyPr/>
                    <a:lstStyle/>
                    <a:p>
                      <a:r>
                        <a:rPr lang="en-US" sz="1200" b="0">
                          <a:solidFill>
                            <a:schemeClr val="accent3"/>
                          </a:solidFill>
                          <a:latin typeface="+mj-lt"/>
                        </a:rPr>
                        <a:t>STATUS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83044009"/>
                  </a:ext>
                </a:extLst>
              </a:tr>
              <a:tr h="777412">
                <a:tc>
                  <a:txBody>
                    <a:bodyPr/>
                    <a:lstStyle/>
                    <a:p>
                      <a:r>
                        <a:rPr lang="en-US" sz="1200" b="0">
                          <a:solidFill>
                            <a:schemeClr val="bg1"/>
                          </a:solidFill>
                          <a:latin typeface="+mj-lt"/>
                        </a:rPr>
                        <a:t>RECENT ACCOMPLISHMENTS</a:t>
                      </a:r>
                    </a:p>
                  </a:txBody>
                  <a:tcPr anchor="ct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299881452"/>
                  </a:ext>
                </a:extLst>
              </a:tr>
              <a:tr h="772662">
                <a:tc>
                  <a:txBody>
                    <a:bodyPr/>
                    <a:lstStyle/>
                    <a:p>
                      <a:r>
                        <a:rPr lang="en-US" sz="1200" b="0">
                          <a:solidFill>
                            <a:schemeClr val="bg1"/>
                          </a:solidFill>
                          <a:latin typeface="+mj-lt"/>
                        </a:rPr>
                        <a:t>NEXT STEPS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328244144"/>
                  </a:ext>
                </a:extLst>
              </a:tr>
              <a:tr h="772662">
                <a:tc>
                  <a:txBody>
                    <a:bodyPr/>
                    <a:lstStyle/>
                    <a:p>
                      <a:r>
                        <a:rPr lang="en-US" sz="1200" b="0">
                          <a:solidFill>
                            <a:schemeClr val="bg1"/>
                          </a:solidFill>
                          <a:latin typeface="+mj-lt"/>
                        </a:rPr>
                        <a:t>PROJECT RISKS</a:t>
                      </a:r>
                    </a:p>
                  </a:txBody>
                  <a:tcPr anchor="ctr">
                    <a:lnT w="12700" cap="flat" cmpd="sng" algn="ctr">
                      <a:solidFill>
                        <a:schemeClr val="bg1"/>
                      </a:solidFill>
                      <a:prstDash val="solid"/>
                      <a:round/>
                      <a:headEnd type="none" w="med" len="med"/>
                      <a:tailEnd type="none" w="med" len="med"/>
                    </a:lnT>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260710807"/>
                  </a:ext>
                </a:extLst>
              </a:tr>
            </a:tbl>
          </a:graphicData>
        </a:graphic>
      </p:graphicFrame>
      <p:sp>
        <p:nvSpPr>
          <p:cNvPr id="12" name="Freeform: Shape 11">
            <a:extLst>
              <a:ext uri="{FF2B5EF4-FFF2-40B4-BE49-F238E27FC236}">
                <a16:creationId xmlns:a16="http://schemas.microsoft.com/office/drawing/2014/main" id="{2C432FB9-774D-3D89-8842-BA70EF9969F0}"/>
              </a:ext>
            </a:extLst>
          </p:cNvPr>
          <p:cNvSpPr/>
          <p:nvPr userDrawn="1"/>
        </p:nvSpPr>
        <p:spPr>
          <a:xfrm>
            <a:off x="281675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14" name="Line 153">
            <a:extLst>
              <a:ext uri="{FF2B5EF4-FFF2-40B4-BE49-F238E27FC236}">
                <a16:creationId xmlns:a16="http://schemas.microsoft.com/office/drawing/2014/main" id="{02494545-C387-6A82-5793-2CF970A22708}"/>
              </a:ext>
            </a:extLst>
          </p:cNvPr>
          <p:cNvSpPr>
            <a:spLocks noChangeShapeType="1"/>
          </p:cNvSpPr>
          <p:nvPr userDrawn="1"/>
        </p:nvSpPr>
        <p:spPr bwMode="auto">
          <a:xfrm rot="5400000" flipV="1">
            <a:off x="4977988" y="-204618"/>
            <a:ext cx="0" cy="4313054"/>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15" name="Text Placeholder 2">
            <a:extLst>
              <a:ext uri="{FF2B5EF4-FFF2-40B4-BE49-F238E27FC236}">
                <a16:creationId xmlns:a16="http://schemas.microsoft.com/office/drawing/2014/main" id="{414393CA-7DEF-077B-E0BB-5C5E6941EDEE}"/>
              </a:ext>
            </a:extLst>
          </p:cNvPr>
          <p:cNvSpPr>
            <a:spLocks noGrp="1"/>
          </p:cNvSpPr>
          <p:nvPr>
            <p:ph type="body" sz="quarter" idx="66" hasCustomPrompt="1"/>
          </p:nvPr>
        </p:nvSpPr>
        <p:spPr>
          <a:xfrm>
            <a:off x="2821461" y="1532045"/>
            <a:ext cx="4313054"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6" name="Text Placeholder 2">
            <a:extLst>
              <a:ext uri="{FF2B5EF4-FFF2-40B4-BE49-F238E27FC236}">
                <a16:creationId xmlns:a16="http://schemas.microsoft.com/office/drawing/2014/main" id="{17F0DE4A-B479-4720-8F21-7AF2FA25063D}"/>
              </a:ext>
            </a:extLst>
          </p:cNvPr>
          <p:cNvSpPr>
            <a:spLocks noGrp="1"/>
          </p:cNvSpPr>
          <p:nvPr>
            <p:ph type="body" sz="quarter" idx="69" hasCustomPrompt="1"/>
          </p:nvPr>
        </p:nvSpPr>
        <p:spPr>
          <a:xfrm>
            <a:off x="7279160" y="1532045"/>
            <a:ext cx="4319115"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7" name="Line 153">
            <a:extLst>
              <a:ext uri="{FF2B5EF4-FFF2-40B4-BE49-F238E27FC236}">
                <a16:creationId xmlns:a16="http://schemas.microsoft.com/office/drawing/2014/main" id="{97FA7CA0-586A-2D94-C018-EE1F784ACFD8}"/>
              </a:ext>
            </a:extLst>
          </p:cNvPr>
          <p:cNvSpPr>
            <a:spLocks noChangeShapeType="1"/>
          </p:cNvSpPr>
          <p:nvPr userDrawn="1"/>
        </p:nvSpPr>
        <p:spPr bwMode="auto">
          <a:xfrm rot="5400000" flipV="1">
            <a:off x="9438719" y="-207649"/>
            <a:ext cx="0" cy="4319116"/>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18" name="Text Placeholder 5">
            <a:extLst>
              <a:ext uri="{FF2B5EF4-FFF2-40B4-BE49-F238E27FC236}">
                <a16:creationId xmlns:a16="http://schemas.microsoft.com/office/drawing/2014/main" id="{57746AF8-22D1-AD2B-98FA-3DD6699299E1}"/>
              </a:ext>
            </a:extLst>
          </p:cNvPr>
          <p:cNvSpPr>
            <a:spLocks noGrp="1"/>
          </p:cNvSpPr>
          <p:nvPr>
            <p:ph type="body" sz="quarter" idx="61" hasCustomPrompt="1"/>
          </p:nvPr>
        </p:nvSpPr>
        <p:spPr>
          <a:xfrm>
            <a:off x="2821459" y="3559175"/>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19" name="Text Placeholder 5">
            <a:extLst>
              <a:ext uri="{FF2B5EF4-FFF2-40B4-BE49-F238E27FC236}">
                <a16:creationId xmlns:a16="http://schemas.microsoft.com/office/drawing/2014/main" id="{6CA78AE2-309A-33A5-697E-3EDFF22534A9}"/>
              </a:ext>
            </a:extLst>
          </p:cNvPr>
          <p:cNvSpPr>
            <a:spLocks noGrp="1"/>
          </p:cNvSpPr>
          <p:nvPr>
            <p:ph type="body" sz="quarter" idx="73" hasCustomPrompt="1"/>
          </p:nvPr>
        </p:nvSpPr>
        <p:spPr>
          <a:xfrm>
            <a:off x="2821459" y="4332400"/>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20" name="Text Placeholder 5">
            <a:extLst>
              <a:ext uri="{FF2B5EF4-FFF2-40B4-BE49-F238E27FC236}">
                <a16:creationId xmlns:a16="http://schemas.microsoft.com/office/drawing/2014/main" id="{5AC2D3D1-C47B-4F80-4BE9-D03A7D342FCF}"/>
              </a:ext>
            </a:extLst>
          </p:cNvPr>
          <p:cNvSpPr>
            <a:spLocks noGrp="1"/>
          </p:cNvSpPr>
          <p:nvPr>
            <p:ph type="body" sz="quarter" idx="77" hasCustomPrompt="1"/>
          </p:nvPr>
        </p:nvSpPr>
        <p:spPr>
          <a:xfrm>
            <a:off x="2818430" y="5105626"/>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21" name="Text Placeholder 5">
            <a:extLst>
              <a:ext uri="{FF2B5EF4-FFF2-40B4-BE49-F238E27FC236}">
                <a16:creationId xmlns:a16="http://schemas.microsoft.com/office/drawing/2014/main" id="{AE335EA0-FD55-AF25-A672-DEAEB6261CA0}"/>
              </a:ext>
            </a:extLst>
          </p:cNvPr>
          <p:cNvSpPr>
            <a:spLocks noGrp="1"/>
          </p:cNvSpPr>
          <p:nvPr>
            <p:ph type="body" sz="quarter" idx="81" hasCustomPrompt="1"/>
          </p:nvPr>
        </p:nvSpPr>
        <p:spPr>
          <a:xfrm>
            <a:off x="3249665" y="2933437"/>
            <a:ext cx="3884850"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22" name="Text Placeholder 5">
            <a:extLst>
              <a:ext uri="{FF2B5EF4-FFF2-40B4-BE49-F238E27FC236}">
                <a16:creationId xmlns:a16="http://schemas.microsoft.com/office/drawing/2014/main" id="{C5BCCAE2-3495-FD83-E9EF-6508E0908620}"/>
              </a:ext>
            </a:extLst>
          </p:cNvPr>
          <p:cNvSpPr>
            <a:spLocks noGrp="1"/>
          </p:cNvSpPr>
          <p:nvPr>
            <p:ph type="body" sz="quarter" idx="84" hasCustomPrompt="1"/>
          </p:nvPr>
        </p:nvSpPr>
        <p:spPr>
          <a:xfrm>
            <a:off x="7713424" y="2933437"/>
            <a:ext cx="3884851"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23" name="Picture Placeholder 4">
            <a:extLst>
              <a:ext uri="{FF2B5EF4-FFF2-40B4-BE49-F238E27FC236}">
                <a16:creationId xmlns:a16="http://schemas.microsoft.com/office/drawing/2014/main" id="{1EB11ED3-1420-2E43-EE94-FD8A62036329}"/>
              </a:ext>
            </a:extLst>
          </p:cNvPr>
          <p:cNvSpPr>
            <a:spLocks noGrp="1"/>
          </p:cNvSpPr>
          <p:nvPr>
            <p:ph type="pic" sz="quarter" idx="85"/>
          </p:nvPr>
        </p:nvSpPr>
        <p:spPr>
          <a:xfrm>
            <a:off x="2887450" y="2996030"/>
            <a:ext cx="222500" cy="217492"/>
          </a:xfrm>
        </p:spPr>
        <p:txBody>
          <a:bodyPr>
            <a:normAutofit/>
          </a:bodyPr>
          <a:lstStyle>
            <a:lvl1pPr algn="ctr">
              <a:defRPr sz="400">
                <a:solidFill>
                  <a:schemeClr val="bg1"/>
                </a:solidFill>
              </a:defRPr>
            </a:lvl1pPr>
          </a:lstStyle>
          <a:p>
            <a:r>
              <a:rPr lang="en-US"/>
              <a:t>Click icon to add picture</a:t>
            </a:r>
          </a:p>
        </p:txBody>
      </p:sp>
      <p:sp>
        <p:nvSpPr>
          <p:cNvPr id="48" name="Text Placeholder 5">
            <a:extLst>
              <a:ext uri="{FF2B5EF4-FFF2-40B4-BE49-F238E27FC236}">
                <a16:creationId xmlns:a16="http://schemas.microsoft.com/office/drawing/2014/main" id="{B3D8D346-A7DF-70DC-1EFC-747034DD7D29}"/>
              </a:ext>
            </a:extLst>
          </p:cNvPr>
          <p:cNvSpPr>
            <a:spLocks noGrp="1"/>
          </p:cNvSpPr>
          <p:nvPr>
            <p:ph type="body" sz="quarter" idx="92" hasCustomPrompt="1"/>
          </p:nvPr>
        </p:nvSpPr>
        <p:spPr>
          <a:xfrm>
            <a:off x="7279161" y="3559175"/>
            <a:ext cx="4319114"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49" name="Text Placeholder 5">
            <a:extLst>
              <a:ext uri="{FF2B5EF4-FFF2-40B4-BE49-F238E27FC236}">
                <a16:creationId xmlns:a16="http://schemas.microsoft.com/office/drawing/2014/main" id="{EDAC9578-7DE6-A7A0-D4FA-B1E3CBD2FFA5}"/>
              </a:ext>
            </a:extLst>
          </p:cNvPr>
          <p:cNvSpPr>
            <a:spLocks noGrp="1"/>
          </p:cNvSpPr>
          <p:nvPr>
            <p:ph type="body" sz="quarter" idx="95" hasCustomPrompt="1"/>
          </p:nvPr>
        </p:nvSpPr>
        <p:spPr>
          <a:xfrm>
            <a:off x="7279160" y="4332400"/>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50" name="Text Placeholder 5">
            <a:extLst>
              <a:ext uri="{FF2B5EF4-FFF2-40B4-BE49-F238E27FC236}">
                <a16:creationId xmlns:a16="http://schemas.microsoft.com/office/drawing/2014/main" id="{A21C2F66-D9D0-FA58-8877-040A690F8A52}"/>
              </a:ext>
            </a:extLst>
          </p:cNvPr>
          <p:cNvSpPr>
            <a:spLocks noGrp="1"/>
          </p:cNvSpPr>
          <p:nvPr>
            <p:ph type="body" sz="quarter" idx="96" hasCustomPrompt="1"/>
          </p:nvPr>
        </p:nvSpPr>
        <p:spPr>
          <a:xfrm>
            <a:off x="7279160" y="5105626"/>
            <a:ext cx="43191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51" name="Freeform: Shape 50">
            <a:extLst>
              <a:ext uri="{FF2B5EF4-FFF2-40B4-BE49-F238E27FC236}">
                <a16:creationId xmlns:a16="http://schemas.microsoft.com/office/drawing/2014/main" id="{B0E6D05C-147F-7E44-E271-7E1B1DCFFAEC}"/>
              </a:ext>
            </a:extLst>
          </p:cNvPr>
          <p:cNvSpPr/>
          <p:nvPr userDrawn="1"/>
        </p:nvSpPr>
        <p:spPr>
          <a:xfrm>
            <a:off x="7279160"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52" name="Picture Placeholder 4">
            <a:extLst>
              <a:ext uri="{FF2B5EF4-FFF2-40B4-BE49-F238E27FC236}">
                <a16:creationId xmlns:a16="http://schemas.microsoft.com/office/drawing/2014/main" id="{A4A431BE-E819-3CD5-977F-334690F7D153}"/>
              </a:ext>
            </a:extLst>
          </p:cNvPr>
          <p:cNvSpPr>
            <a:spLocks noGrp="1"/>
          </p:cNvSpPr>
          <p:nvPr>
            <p:ph type="pic" sz="quarter" idx="97"/>
          </p:nvPr>
        </p:nvSpPr>
        <p:spPr>
          <a:xfrm>
            <a:off x="7349857" y="2996030"/>
            <a:ext cx="222500" cy="217492"/>
          </a:xfrm>
        </p:spPr>
        <p:txBody>
          <a:bodyPr>
            <a:normAutofit/>
          </a:bodyPr>
          <a:lstStyle>
            <a:lvl1pPr algn="ctr">
              <a:defRPr sz="400">
                <a:solidFill>
                  <a:schemeClr val="bg1"/>
                </a:solidFill>
              </a:defRPr>
            </a:lvl1pPr>
          </a:lstStyle>
          <a:p>
            <a:r>
              <a:rPr lang="en-US"/>
              <a:t>Click icon to add picture</a:t>
            </a:r>
          </a:p>
        </p:txBody>
      </p:sp>
    </p:spTree>
    <p:extLst>
      <p:ext uri="{BB962C8B-B14F-4D97-AF65-F5344CB8AC3E}">
        <p14:creationId xmlns:p14="http://schemas.microsoft.com/office/powerpoint/2010/main" val="1330272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B: Project Statu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sp>
        <p:nvSpPr>
          <p:cNvPr id="3" name="Text Placeholder 2">
            <a:extLst>
              <a:ext uri="{FF2B5EF4-FFF2-40B4-BE49-F238E27FC236}">
                <a16:creationId xmlns:a16="http://schemas.microsoft.com/office/drawing/2014/main" id="{EF8768D3-E9A3-CDA4-4EC4-80F95CA796E4}"/>
              </a:ext>
            </a:extLst>
          </p:cNvPr>
          <p:cNvSpPr>
            <a:spLocks noGrp="1"/>
          </p:cNvSpPr>
          <p:nvPr>
            <p:ph type="body" sz="quarter" idx="11" hasCustomPrompt="1"/>
          </p:nvPr>
        </p:nvSpPr>
        <p:spPr>
          <a:xfrm>
            <a:off x="2821461" y="2088565"/>
            <a:ext cx="2851616"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01</a:t>
            </a:r>
          </a:p>
        </p:txBody>
      </p:sp>
      <p:sp>
        <p:nvSpPr>
          <p:cNvPr id="4" name="Text Placeholder 2">
            <a:extLst>
              <a:ext uri="{FF2B5EF4-FFF2-40B4-BE49-F238E27FC236}">
                <a16:creationId xmlns:a16="http://schemas.microsoft.com/office/drawing/2014/main" id="{DB40CBEB-849E-7120-3426-C2D1A39D13F3}"/>
              </a:ext>
            </a:extLst>
          </p:cNvPr>
          <p:cNvSpPr>
            <a:spLocks noGrp="1"/>
          </p:cNvSpPr>
          <p:nvPr>
            <p:ph type="body" sz="quarter" idx="12" hasCustomPrompt="1"/>
          </p:nvPr>
        </p:nvSpPr>
        <p:spPr>
          <a:xfrm>
            <a:off x="5864225" y="2088565"/>
            <a:ext cx="2773363"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02</a:t>
            </a:r>
          </a:p>
        </p:txBody>
      </p:sp>
      <p:sp>
        <p:nvSpPr>
          <p:cNvPr id="5" name="Text Placeholder 2">
            <a:extLst>
              <a:ext uri="{FF2B5EF4-FFF2-40B4-BE49-F238E27FC236}">
                <a16:creationId xmlns:a16="http://schemas.microsoft.com/office/drawing/2014/main" id="{0D3BFFA1-6E28-1648-15BA-315B86CC522C}"/>
              </a:ext>
            </a:extLst>
          </p:cNvPr>
          <p:cNvSpPr>
            <a:spLocks noGrp="1"/>
          </p:cNvSpPr>
          <p:nvPr>
            <p:ph type="body" sz="quarter" idx="14" hasCustomPrompt="1"/>
          </p:nvPr>
        </p:nvSpPr>
        <p:spPr>
          <a:xfrm>
            <a:off x="8824912" y="2088565"/>
            <a:ext cx="2773363"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03</a:t>
            </a:r>
          </a:p>
        </p:txBody>
      </p:sp>
      <p:graphicFrame>
        <p:nvGraphicFramePr>
          <p:cNvPr id="6" name="Table 2">
            <a:extLst>
              <a:ext uri="{FF2B5EF4-FFF2-40B4-BE49-F238E27FC236}">
                <a16:creationId xmlns:a16="http://schemas.microsoft.com/office/drawing/2014/main" id="{CF8924D8-52D3-851B-9C88-7AB9C0176D16}"/>
              </a:ext>
            </a:extLst>
          </p:cNvPr>
          <p:cNvGraphicFramePr>
            <a:graphicFrameLocks noGrp="1"/>
          </p:cNvGraphicFramePr>
          <p:nvPr userDrawn="1">
            <p:extLst>
              <p:ext uri="{D42A27DB-BD31-4B8C-83A1-F6EECF244321}">
                <p14:modId xmlns:p14="http://schemas.microsoft.com/office/powerpoint/2010/main" val="3277842677"/>
              </p:ext>
            </p:extLst>
          </p:nvPr>
        </p:nvGraphicFramePr>
        <p:xfrm>
          <a:off x="495300" y="2733901"/>
          <a:ext cx="11201401" cy="3095398"/>
        </p:xfrm>
        <a:graphic>
          <a:graphicData uri="http://schemas.openxmlformats.org/drawingml/2006/table">
            <a:tbl>
              <a:tblPr firstRow="1" bandRow="1">
                <a:tableStyleId>{2D5ABB26-0587-4C30-8999-92F81FD0307C}</a:tableStyleId>
              </a:tblPr>
              <a:tblGrid>
                <a:gridCol w="2277463">
                  <a:extLst>
                    <a:ext uri="{9D8B030D-6E8A-4147-A177-3AD203B41FA5}">
                      <a16:colId xmlns:a16="http://schemas.microsoft.com/office/drawing/2014/main" val="3122404426"/>
                    </a:ext>
                  </a:extLst>
                </a:gridCol>
                <a:gridCol w="2974646">
                  <a:extLst>
                    <a:ext uri="{9D8B030D-6E8A-4147-A177-3AD203B41FA5}">
                      <a16:colId xmlns:a16="http://schemas.microsoft.com/office/drawing/2014/main" val="1871662844"/>
                    </a:ext>
                  </a:extLst>
                </a:gridCol>
                <a:gridCol w="2974646">
                  <a:extLst>
                    <a:ext uri="{9D8B030D-6E8A-4147-A177-3AD203B41FA5}">
                      <a16:colId xmlns:a16="http://schemas.microsoft.com/office/drawing/2014/main" val="4166562325"/>
                    </a:ext>
                  </a:extLst>
                </a:gridCol>
                <a:gridCol w="2974646">
                  <a:extLst>
                    <a:ext uri="{9D8B030D-6E8A-4147-A177-3AD203B41FA5}">
                      <a16:colId xmlns:a16="http://schemas.microsoft.com/office/drawing/2014/main" val="4220609865"/>
                    </a:ext>
                  </a:extLst>
                </a:gridCol>
              </a:tblGrid>
              <a:tr h="773198">
                <a:tc>
                  <a:txBody>
                    <a:bodyPr/>
                    <a:lstStyle/>
                    <a:p>
                      <a:r>
                        <a:rPr lang="en-US" sz="1200" b="0">
                          <a:solidFill>
                            <a:schemeClr val="accent3"/>
                          </a:solidFill>
                          <a:latin typeface="+mj-lt"/>
                        </a:rPr>
                        <a:t>STATUS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83044009"/>
                  </a:ext>
                </a:extLst>
              </a:tr>
              <a:tr h="775804">
                <a:tc>
                  <a:txBody>
                    <a:bodyPr/>
                    <a:lstStyle/>
                    <a:p>
                      <a:r>
                        <a:rPr lang="en-US" sz="1200" b="0">
                          <a:solidFill>
                            <a:schemeClr val="bg1"/>
                          </a:solidFill>
                          <a:latin typeface="+mj-lt"/>
                        </a:rPr>
                        <a:t>RECENT ACCOMPLISHMENTS</a:t>
                      </a:r>
                    </a:p>
                  </a:txBody>
                  <a:tcPr anchor="ct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299881452"/>
                  </a:ext>
                </a:extLst>
              </a:tr>
              <a:tr h="773198">
                <a:tc>
                  <a:txBody>
                    <a:bodyPr/>
                    <a:lstStyle/>
                    <a:p>
                      <a:r>
                        <a:rPr lang="en-US" sz="1200" b="0">
                          <a:solidFill>
                            <a:schemeClr val="bg1"/>
                          </a:solidFill>
                          <a:latin typeface="+mj-lt"/>
                        </a:rPr>
                        <a:t>NEXT STEPS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328244144"/>
                  </a:ext>
                </a:extLst>
              </a:tr>
              <a:tr h="773198">
                <a:tc>
                  <a:txBody>
                    <a:bodyPr/>
                    <a:lstStyle/>
                    <a:p>
                      <a:r>
                        <a:rPr lang="en-US" sz="1200" b="0">
                          <a:solidFill>
                            <a:schemeClr val="bg1"/>
                          </a:solidFill>
                          <a:latin typeface="+mj-lt"/>
                        </a:rPr>
                        <a:t>PROJECT RISKS</a:t>
                      </a:r>
                    </a:p>
                  </a:txBody>
                  <a:tcPr anchor="ctr">
                    <a:lnT w="12700" cap="flat" cmpd="sng" algn="ctr">
                      <a:solidFill>
                        <a:schemeClr val="bg1"/>
                      </a:solidFill>
                      <a:prstDash val="solid"/>
                      <a:round/>
                      <a:headEnd type="none" w="med" len="med"/>
                      <a:tailEnd type="none" w="med" len="med"/>
                    </a:lnT>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260710807"/>
                  </a:ext>
                </a:extLst>
              </a:tr>
            </a:tbl>
          </a:graphicData>
        </a:graphic>
      </p:graphicFrame>
      <p:sp>
        <p:nvSpPr>
          <p:cNvPr id="7" name="Text Placeholder 2">
            <a:extLst>
              <a:ext uri="{FF2B5EF4-FFF2-40B4-BE49-F238E27FC236}">
                <a16:creationId xmlns:a16="http://schemas.microsoft.com/office/drawing/2014/main" id="{8E04CC3A-C63C-D4C9-D92F-FE294D8E144F}"/>
              </a:ext>
            </a:extLst>
          </p:cNvPr>
          <p:cNvSpPr>
            <a:spLocks noGrp="1"/>
          </p:cNvSpPr>
          <p:nvPr>
            <p:ph type="body" sz="quarter" idx="67" hasCustomPrompt="1"/>
          </p:nvPr>
        </p:nvSpPr>
        <p:spPr>
          <a:xfrm>
            <a:off x="5864225" y="1532044"/>
            <a:ext cx="2773363"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8" name="Text Placeholder 2">
            <a:extLst>
              <a:ext uri="{FF2B5EF4-FFF2-40B4-BE49-F238E27FC236}">
                <a16:creationId xmlns:a16="http://schemas.microsoft.com/office/drawing/2014/main" id="{B740EB76-C9A1-C2AB-F8E2-072E9AD838B8}"/>
              </a:ext>
            </a:extLst>
          </p:cNvPr>
          <p:cNvSpPr>
            <a:spLocks noGrp="1"/>
          </p:cNvSpPr>
          <p:nvPr>
            <p:ph type="body" sz="quarter" idx="69" hasCustomPrompt="1"/>
          </p:nvPr>
        </p:nvSpPr>
        <p:spPr>
          <a:xfrm>
            <a:off x="8824912" y="1532044"/>
            <a:ext cx="2773363"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27" name="Line 153">
            <a:extLst>
              <a:ext uri="{FF2B5EF4-FFF2-40B4-BE49-F238E27FC236}">
                <a16:creationId xmlns:a16="http://schemas.microsoft.com/office/drawing/2014/main" id="{7BD3FF34-50A8-75E4-A83D-CC270F284FE7}"/>
              </a:ext>
            </a:extLst>
          </p:cNvPr>
          <p:cNvSpPr>
            <a:spLocks noChangeShapeType="1"/>
          </p:cNvSpPr>
          <p:nvPr userDrawn="1"/>
        </p:nvSpPr>
        <p:spPr bwMode="auto">
          <a:xfrm rot="5400000" flipV="1">
            <a:off x="7250908" y="565228"/>
            <a:ext cx="0" cy="2773361"/>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28" name="Line 153">
            <a:extLst>
              <a:ext uri="{FF2B5EF4-FFF2-40B4-BE49-F238E27FC236}">
                <a16:creationId xmlns:a16="http://schemas.microsoft.com/office/drawing/2014/main" id="{719D42BE-1412-9C56-8390-E47C104C3C89}"/>
              </a:ext>
            </a:extLst>
          </p:cNvPr>
          <p:cNvSpPr>
            <a:spLocks noChangeShapeType="1"/>
          </p:cNvSpPr>
          <p:nvPr userDrawn="1"/>
        </p:nvSpPr>
        <p:spPr bwMode="auto">
          <a:xfrm rot="5400000" flipV="1">
            <a:off x="10211595" y="565228"/>
            <a:ext cx="0" cy="2773361"/>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29" name="Text Placeholder 5">
            <a:extLst>
              <a:ext uri="{FF2B5EF4-FFF2-40B4-BE49-F238E27FC236}">
                <a16:creationId xmlns:a16="http://schemas.microsoft.com/office/drawing/2014/main" id="{4911ED0C-B5E2-C0C6-E473-249167188A85}"/>
              </a:ext>
            </a:extLst>
          </p:cNvPr>
          <p:cNvSpPr>
            <a:spLocks noGrp="1"/>
          </p:cNvSpPr>
          <p:nvPr>
            <p:ph type="body" sz="quarter" idx="83" hasCustomPrompt="1"/>
          </p:nvPr>
        </p:nvSpPr>
        <p:spPr>
          <a:xfrm>
            <a:off x="6307810" y="2933437"/>
            <a:ext cx="2325956"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30" name="Text Placeholder 5">
            <a:extLst>
              <a:ext uri="{FF2B5EF4-FFF2-40B4-BE49-F238E27FC236}">
                <a16:creationId xmlns:a16="http://schemas.microsoft.com/office/drawing/2014/main" id="{DCB613CB-EC6D-C734-7AFA-41A769F09933}"/>
              </a:ext>
            </a:extLst>
          </p:cNvPr>
          <p:cNvSpPr>
            <a:spLocks noGrp="1"/>
          </p:cNvSpPr>
          <p:nvPr>
            <p:ph type="body" sz="quarter" idx="84" hasCustomPrompt="1"/>
          </p:nvPr>
        </p:nvSpPr>
        <p:spPr>
          <a:xfrm>
            <a:off x="9268090" y="2933437"/>
            <a:ext cx="2330185"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31" name="Freeform: Shape 30">
            <a:extLst>
              <a:ext uri="{FF2B5EF4-FFF2-40B4-BE49-F238E27FC236}">
                <a16:creationId xmlns:a16="http://schemas.microsoft.com/office/drawing/2014/main" id="{C3D243FD-1CC0-87BE-DD46-913D7148C8D0}"/>
              </a:ext>
            </a:extLst>
          </p:cNvPr>
          <p:cNvSpPr/>
          <p:nvPr userDrawn="1"/>
        </p:nvSpPr>
        <p:spPr>
          <a:xfrm>
            <a:off x="8824912"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32" name="Picture Placeholder 4">
            <a:extLst>
              <a:ext uri="{FF2B5EF4-FFF2-40B4-BE49-F238E27FC236}">
                <a16:creationId xmlns:a16="http://schemas.microsoft.com/office/drawing/2014/main" id="{CB1D96B5-7702-EE10-4613-9A4FF7D91074}"/>
              </a:ext>
            </a:extLst>
          </p:cNvPr>
          <p:cNvSpPr>
            <a:spLocks noGrp="1"/>
          </p:cNvSpPr>
          <p:nvPr>
            <p:ph type="pic" sz="quarter" idx="97"/>
          </p:nvPr>
        </p:nvSpPr>
        <p:spPr>
          <a:xfrm>
            <a:off x="8895609" y="2996030"/>
            <a:ext cx="222500" cy="217492"/>
          </a:xfrm>
        </p:spPr>
        <p:txBody>
          <a:bodyPr>
            <a:normAutofit/>
          </a:bodyPr>
          <a:lstStyle>
            <a:lvl1pPr algn="ctr">
              <a:defRPr sz="400">
                <a:solidFill>
                  <a:schemeClr val="bg1"/>
                </a:solidFill>
              </a:defRPr>
            </a:lvl1pPr>
          </a:lstStyle>
          <a:p>
            <a:r>
              <a:rPr lang="en-US"/>
              <a:t>Click icon to add picture</a:t>
            </a:r>
          </a:p>
        </p:txBody>
      </p:sp>
      <p:sp>
        <p:nvSpPr>
          <p:cNvPr id="33" name="Freeform: Shape 32">
            <a:extLst>
              <a:ext uri="{FF2B5EF4-FFF2-40B4-BE49-F238E27FC236}">
                <a16:creationId xmlns:a16="http://schemas.microsoft.com/office/drawing/2014/main" id="{F82142A5-7C08-1DFC-A5E6-33128CC761C6}"/>
              </a:ext>
            </a:extLst>
          </p:cNvPr>
          <p:cNvSpPr/>
          <p:nvPr userDrawn="1"/>
        </p:nvSpPr>
        <p:spPr>
          <a:xfrm>
            <a:off x="5864224"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34" name="Picture Placeholder 4">
            <a:extLst>
              <a:ext uri="{FF2B5EF4-FFF2-40B4-BE49-F238E27FC236}">
                <a16:creationId xmlns:a16="http://schemas.microsoft.com/office/drawing/2014/main" id="{82BB835A-26A1-1ABF-F8B9-3FE95AF9A60C}"/>
              </a:ext>
            </a:extLst>
          </p:cNvPr>
          <p:cNvSpPr>
            <a:spLocks noGrp="1"/>
          </p:cNvSpPr>
          <p:nvPr>
            <p:ph type="pic" sz="quarter" idx="98"/>
          </p:nvPr>
        </p:nvSpPr>
        <p:spPr>
          <a:xfrm>
            <a:off x="5934921" y="2996030"/>
            <a:ext cx="222500" cy="217492"/>
          </a:xfrm>
        </p:spPr>
        <p:txBody>
          <a:bodyPr>
            <a:normAutofit/>
          </a:bodyPr>
          <a:lstStyle>
            <a:lvl1pPr algn="ctr">
              <a:defRPr sz="400">
                <a:solidFill>
                  <a:schemeClr val="bg1"/>
                </a:solidFill>
              </a:defRPr>
            </a:lvl1pPr>
          </a:lstStyle>
          <a:p>
            <a:r>
              <a:rPr lang="en-US"/>
              <a:t>Click icon to add picture</a:t>
            </a:r>
          </a:p>
        </p:txBody>
      </p:sp>
      <p:sp>
        <p:nvSpPr>
          <p:cNvPr id="35" name="Line 153">
            <a:extLst>
              <a:ext uri="{FF2B5EF4-FFF2-40B4-BE49-F238E27FC236}">
                <a16:creationId xmlns:a16="http://schemas.microsoft.com/office/drawing/2014/main" id="{B617CD0E-1CDD-A157-3EF7-589C029AC972}"/>
              </a:ext>
            </a:extLst>
          </p:cNvPr>
          <p:cNvSpPr>
            <a:spLocks noChangeShapeType="1"/>
          </p:cNvSpPr>
          <p:nvPr userDrawn="1"/>
        </p:nvSpPr>
        <p:spPr bwMode="auto">
          <a:xfrm rot="5400000" flipV="1">
            <a:off x="4247269" y="526101"/>
            <a:ext cx="0" cy="2851616"/>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36" name="Text Placeholder 2">
            <a:extLst>
              <a:ext uri="{FF2B5EF4-FFF2-40B4-BE49-F238E27FC236}">
                <a16:creationId xmlns:a16="http://schemas.microsoft.com/office/drawing/2014/main" id="{95B2A798-A054-BA75-5856-D5655D329FDB}"/>
              </a:ext>
            </a:extLst>
          </p:cNvPr>
          <p:cNvSpPr>
            <a:spLocks noGrp="1"/>
          </p:cNvSpPr>
          <p:nvPr>
            <p:ph type="body" sz="quarter" idx="66" hasCustomPrompt="1"/>
          </p:nvPr>
        </p:nvSpPr>
        <p:spPr>
          <a:xfrm>
            <a:off x="2821461" y="1532045"/>
            <a:ext cx="2851616"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37" name="Text Placeholder 5">
            <a:extLst>
              <a:ext uri="{FF2B5EF4-FFF2-40B4-BE49-F238E27FC236}">
                <a16:creationId xmlns:a16="http://schemas.microsoft.com/office/drawing/2014/main" id="{EC8D7EB6-EE69-F500-7DCF-728F60A922F5}"/>
              </a:ext>
            </a:extLst>
          </p:cNvPr>
          <p:cNvSpPr>
            <a:spLocks noGrp="1"/>
          </p:cNvSpPr>
          <p:nvPr>
            <p:ph type="body" sz="quarter" idx="61" hasCustomPrompt="1"/>
          </p:nvPr>
        </p:nvSpPr>
        <p:spPr>
          <a:xfrm>
            <a:off x="2821459" y="3559175"/>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38" name="Text Placeholder 5">
            <a:extLst>
              <a:ext uri="{FF2B5EF4-FFF2-40B4-BE49-F238E27FC236}">
                <a16:creationId xmlns:a16="http://schemas.microsoft.com/office/drawing/2014/main" id="{562DC9D1-744A-3313-D40F-47F824D9E6B7}"/>
              </a:ext>
            </a:extLst>
          </p:cNvPr>
          <p:cNvSpPr>
            <a:spLocks noGrp="1"/>
          </p:cNvSpPr>
          <p:nvPr>
            <p:ph type="body" sz="quarter" idx="73" hasCustomPrompt="1"/>
          </p:nvPr>
        </p:nvSpPr>
        <p:spPr>
          <a:xfrm>
            <a:off x="2821459" y="4332400"/>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39" name="Text Placeholder 5">
            <a:extLst>
              <a:ext uri="{FF2B5EF4-FFF2-40B4-BE49-F238E27FC236}">
                <a16:creationId xmlns:a16="http://schemas.microsoft.com/office/drawing/2014/main" id="{7DF7303F-7AB4-C89F-6902-0945AFE73417}"/>
              </a:ext>
            </a:extLst>
          </p:cNvPr>
          <p:cNvSpPr>
            <a:spLocks noGrp="1"/>
          </p:cNvSpPr>
          <p:nvPr>
            <p:ph type="body" sz="quarter" idx="99" hasCustomPrompt="1"/>
          </p:nvPr>
        </p:nvSpPr>
        <p:spPr>
          <a:xfrm>
            <a:off x="2818430" y="5105626"/>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0" name="Text Placeholder 5">
            <a:extLst>
              <a:ext uri="{FF2B5EF4-FFF2-40B4-BE49-F238E27FC236}">
                <a16:creationId xmlns:a16="http://schemas.microsoft.com/office/drawing/2014/main" id="{25B6AE28-8F94-C240-7EA9-B9CD55E571B8}"/>
              </a:ext>
            </a:extLst>
          </p:cNvPr>
          <p:cNvSpPr>
            <a:spLocks noGrp="1"/>
          </p:cNvSpPr>
          <p:nvPr>
            <p:ph type="body" sz="quarter" idx="100" hasCustomPrompt="1"/>
          </p:nvPr>
        </p:nvSpPr>
        <p:spPr>
          <a:xfrm>
            <a:off x="8789841" y="3559175"/>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41" name="Text Placeholder 5">
            <a:extLst>
              <a:ext uri="{FF2B5EF4-FFF2-40B4-BE49-F238E27FC236}">
                <a16:creationId xmlns:a16="http://schemas.microsoft.com/office/drawing/2014/main" id="{295EE743-2925-4C48-848A-B12AF2D8318D}"/>
              </a:ext>
            </a:extLst>
          </p:cNvPr>
          <p:cNvSpPr>
            <a:spLocks noGrp="1"/>
          </p:cNvSpPr>
          <p:nvPr>
            <p:ph type="body" sz="quarter" idx="101" hasCustomPrompt="1"/>
          </p:nvPr>
        </p:nvSpPr>
        <p:spPr>
          <a:xfrm>
            <a:off x="8789841" y="4332400"/>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42" name="Text Placeholder 5">
            <a:extLst>
              <a:ext uri="{FF2B5EF4-FFF2-40B4-BE49-F238E27FC236}">
                <a16:creationId xmlns:a16="http://schemas.microsoft.com/office/drawing/2014/main" id="{59CE4FA6-64AB-22A6-A4A5-83696026711F}"/>
              </a:ext>
            </a:extLst>
          </p:cNvPr>
          <p:cNvSpPr>
            <a:spLocks noGrp="1"/>
          </p:cNvSpPr>
          <p:nvPr>
            <p:ph type="body" sz="quarter" idx="102" hasCustomPrompt="1"/>
          </p:nvPr>
        </p:nvSpPr>
        <p:spPr>
          <a:xfrm>
            <a:off x="8786812" y="5105626"/>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3" name="Text Placeholder 5">
            <a:extLst>
              <a:ext uri="{FF2B5EF4-FFF2-40B4-BE49-F238E27FC236}">
                <a16:creationId xmlns:a16="http://schemas.microsoft.com/office/drawing/2014/main" id="{8E668567-F461-40C0-C6CC-1641FBE8DC90}"/>
              </a:ext>
            </a:extLst>
          </p:cNvPr>
          <p:cNvSpPr>
            <a:spLocks noGrp="1"/>
          </p:cNvSpPr>
          <p:nvPr>
            <p:ph type="body" sz="quarter" idx="103" hasCustomPrompt="1"/>
          </p:nvPr>
        </p:nvSpPr>
        <p:spPr>
          <a:xfrm>
            <a:off x="5804135" y="3559175"/>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44" name="Text Placeholder 5">
            <a:extLst>
              <a:ext uri="{FF2B5EF4-FFF2-40B4-BE49-F238E27FC236}">
                <a16:creationId xmlns:a16="http://schemas.microsoft.com/office/drawing/2014/main" id="{097C5AFB-7D3D-38BC-887D-FF0464B7F1D4}"/>
              </a:ext>
            </a:extLst>
          </p:cNvPr>
          <p:cNvSpPr>
            <a:spLocks noGrp="1"/>
          </p:cNvSpPr>
          <p:nvPr>
            <p:ph type="body" sz="quarter" idx="104" hasCustomPrompt="1"/>
          </p:nvPr>
        </p:nvSpPr>
        <p:spPr>
          <a:xfrm>
            <a:off x="5804135" y="4332400"/>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45" name="Text Placeholder 5">
            <a:extLst>
              <a:ext uri="{FF2B5EF4-FFF2-40B4-BE49-F238E27FC236}">
                <a16:creationId xmlns:a16="http://schemas.microsoft.com/office/drawing/2014/main" id="{302B58A2-95B7-99B9-9ED7-8EB77A3B1F89}"/>
              </a:ext>
            </a:extLst>
          </p:cNvPr>
          <p:cNvSpPr>
            <a:spLocks noGrp="1"/>
          </p:cNvSpPr>
          <p:nvPr>
            <p:ph type="body" sz="quarter" idx="105" hasCustomPrompt="1"/>
          </p:nvPr>
        </p:nvSpPr>
        <p:spPr>
          <a:xfrm>
            <a:off x="5801106" y="5105626"/>
            <a:ext cx="2851616"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46" name="Freeform: Shape 45">
            <a:extLst>
              <a:ext uri="{FF2B5EF4-FFF2-40B4-BE49-F238E27FC236}">
                <a16:creationId xmlns:a16="http://schemas.microsoft.com/office/drawing/2014/main" id="{E4008192-93AC-C930-8B23-CF9B6C7132F8}"/>
              </a:ext>
            </a:extLst>
          </p:cNvPr>
          <p:cNvSpPr/>
          <p:nvPr userDrawn="1"/>
        </p:nvSpPr>
        <p:spPr>
          <a:xfrm>
            <a:off x="281675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47" name="Text Placeholder 5">
            <a:extLst>
              <a:ext uri="{FF2B5EF4-FFF2-40B4-BE49-F238E27FC236}">
                <a16:creationId xmlns:a16="http://schemas.microsoft.com/office/drawing/2014/main" id="{1E11ACE5-B82B-C48E-CFCE-FA472280B6F7}"/>
              </a:ext>
            </a:extLst>
          </p:cNvPr>
          <p:cNvSpPr>
            <a:spLocks noGrp="1"/>
          </p:cNvSpPr>
          <p:nvPr>
            <p:ph type="body" sz="quarter" idx="81" hasCustomPrompt="1"/>
          </p:nvPr>
        </p:nvSpPr>
        <p:spPr>
          <a:xfrm>
            <a:off x="3249665" y="2933437"/>
            <a:ext cx="2420381"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53" name="Picture Placeholder 4">
            <a:extLst>
              <a:ext uri="{FF2B5EF4-FFF2-40B4-BE49-F238E27FC236}">
                <a16:creationId xmlns:a16="http://schemas.microsoft.com/office/drawing/2014/main" id="{D5CDCC50-9C6F-9533-650D-5E052DFC6BA5}"/>
              </a:ext>
            </a:extLst>
          </p:cNvPr>
          <p:cNvSpPr>
            <a:spLocks noGrp="1"/>
          </p:cNvSpPr>
          <p:nvPr>
            <p:ph type="pic" sz="quarter" idx="85"/>
          </p:nvPr>
        </p:nvSpPr>
        <p:spPr>
          <a:xfrm>
            <a:off x="2887450" y="2996030"/>
            <a:ext cx="222500" cy="217492"/>
          </a:xfrm>
        </p:spPr>
        <p:txBody>
          <a:bodyPr>
            <a:normAutofit/>
          </a:bodyPr>
          <a:lstStyle>
            <a:lvl1pPr algn="ctr">
              <a:defRPr sz="4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11E255A3-F510-83F8-194B-F527BF5F0FC5}"/>
              </a:ext>
            </a:extLst>
          </p:cNvPr>
          <p:cNvPicPr>
            <a:picLocks noChangeAspect="1"/>
          </p:cNvPicPr>
          <p:nvPr userDrawn="1"/>
        </p:nvPicPr>
        <p:blipFill>
          <a:blip r:embed="rId4"/>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787007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B: Project Statu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sp>
        <p:nvSpPr>
          <p:cNvPr id="9" name="Line 153">
            <a:extLst>
              <a:ext uri="{FF2B5EF4-FFF2-40B4-BE49-F238E27FC236}">
                <a16:creationId xmlns:a16="http://schemas.microsoft.com/office/drawing/2014/main" id="{1D038F2F-5A9B-0FF4-FCE1-F42180A47AD2}"/>
              </a:ext>
            </a:extLst>
          </p:cNvPr>
          <p:cNvSpPr>
            <a:spLocks noChangeShapeType="1"/>
          </p:cNvSpPr>
          <p:nvPr userDrawn="1"/>
        </p:nvSpPr>
        <p:spPr bwMode="auto">
          <a:xfrm rot="5400000" flipV="1">
            <a:off x="3858655" y="914715"/>
            <a:ext cx="0" cy="2074389"/>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10" name="Text Placeholder 2">
            <a:extLst>
              <a:ext uri="{FF2B5EF4-FFF2-40B4-BE49-F238E27FC236}">
                <a16:creationId xmlns:a16="http://schemas.microsoft.com/office/drawing/2014/main" id="{64A9FA11-E2F9-66B1-32F2-A7AB5CBE5809}"/>
              </a:ext>
            </a:extLst>
          </p:cNvPr>
          <p:cNvSpPr>
            <a:spLocks noGrp="1"/>
          </p:cNvSpPr>
          <p:nvPr>
            <p:ph type="body" sz="quarter" idx="12" hasCustomPrompt="1"/>
          </p:nvPr>
        </p:nvSpPr>
        <p:spPr>
          <a:xfrm>
            <a:off x="5055603" y="2088565"/>
            <a:ext cx="2074389"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02</a:t>
            </a:r>
          </a:p>
        </p:txBody>
      </p:sp>
      <p:sp>
        <p:nvSpPr>
          <p:cNvPr id="11" name="Text Placeholder 2">
            <a:extLst>
              <a:ext uri="{FF2B5EF4-FFF2-40B4-BE49-F238E27FC236}">
                <a16:creationId xmlns:a16="http://schemas.microsoft.com/office/drawing/2014/main" id="{0702FA86-D959-0B40-A3AB-08EA9261B218}"/>
              </a:ext>
            </a:extLst>
          </p:cNvPr>
          <p:cNvSpPr>
            <a:spLocks noGrp="1"/>
          </p:cNvSpPr>
          <p:nvPr>
            <p:ph type="body" sz="quarter" idx="13" hasCustomPrompt="1"/>
          </p:nvPr>
        </p:nvSpPr>
        <p:spPr>
          <a:xfrm>
            <a:off x="7289745" y="2088565"/>
            <a:ext cx="2074389"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03</a:t>
            </a:r>
          </a:p>
        </p:txBody>
      </p:sp>
      <p:sp>
        <p:nvSpPr>
          <p:cNvPr id="12" name="Text Placeholder 2">
            <a:extLst>
              <a:ext uri="{FF2B5EF4-FFF2-40B4-BE49-F238E27FC236}">
                <a16:creationId xmlns:a16="http://schemas.microsoft.com/office/drawing/2014/main" id="{5C8A114A-A362-8CEC-52F7-1D62021520E3}"/>
              </a:ext>
            </a:extLst>
          </p:cNvPr>
          <p:cNvSpPr>
            <a:spLocks noGrp="1"/>
          </p:cNvSpPr>
          <p:nvPr>
            <p:ph type="body" sz="quarter" idx="14" hasCustomPrompt="1"/>
          </p:nvPr>
        </p:nvSpPr>
        <p:spPr>
          <a:xfrm>
            <a:off x="9523886" y="2088565"/>
            <a:ext cx="2074389"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04</a:t>
            </a:r>
          </a:p>
        </p:txBody>
      </p:sp>
      <p:sp>
        <p:nvSpPr>
          <p:cNvPr id="14" name="Text Placeholder 2">
            <a:extLst>
              <a:ext uri="{FF2B5EF4-FFF2-40B4-BE49-F238E27FC236}">
                <a16:creationId xmlns:a16="http://schemas.microsoft.com/office/drawing/2014/main" id="{BDF63607-D271-5464-75A5-DC415DF184D9}"/>
              </a:ext>
            </a:extLst>
          </p:cNvPr>
          <p:cNvSpPr>
            <a:spLocks noGrp="1"/>
          </p:cNvSpPr>
          <p:nvPr>
            <p:ph type="body" sz="quarter" idx="11" hasCustomPrompt="1"/>
          </p:nvPr>
        </p:nvSpPr>
        <p:spPr>
          <a:xfrm>
            <a:off x="2821461" y="2088565"/>
            <a:ext cx="2074389" cy="730251"/>
          </a:xfrm>
          <a:prstGeom prst="rect">
            <a:avLst/>
          </a:prstGeom>
        </p:spPr>
        <p:txBody>
          <a:bodyPr anchor="ctr">
            <a:noAutofit/>
          </a:bodyPr>
          <a:lstStyle>
            <a:lvl1pPr marL="0" indent="0" algn="ctr">
              <a:buNone/>
              <a:defRPr sz="7200">
                <a:solidFill>
                  <a:schemeClr val="accent3"/>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01</a:t>
            </a:r>
          </a:p>
        </p:txBody>
      </p:sp>
      <p:graphicFrame>
        <p:nvGraphicFramePr>
          <p:cNvPr id="15" name="Table 2">
            <a:extLst>
              <a:ext uri="{FF2B5EF4-FFF2-40B4-BE49-F238E27FC236}">
                <a16:creationId xmlns:a16="http://schemas.microsoft.com/office/drawing/2014/main" id="{B48F7E29-8301-1BB5-2FAA-0B93FC24093E}"/>
              </a:ext>
            </a:extLst>
          </p:cNvPr>
          <p:cNvGraphicFramePr>
            <a:graphicFrameLocks noGrp="1"/>
          </p:cNvGraphicFramePr>
          <p:nvPr userDrawn="1">
            <p:extLst>
              <p:ext uri="{D42A27DB-BD31-4B8C-83A1-F6EECF244321}">
                <p14:modId xmlns:p14="http://schemas.microsoft.com/office/powerpoint/2010/main" val="332559638"/>
              </p:ext>
            </p:extLst>
          </p:nvPr>
        </p:nvGraphicFramePr>
        <p:xfrm>
          <a:off x="495300" y="2733898"/>
          <a:ext cx="11201400" cy="3095400"/>
        </p:xfrm>
        <a:graphic>
          <a:graphicData uri="http://schemas.openxmlformats.org/drawingml/2006/table">
            <a:tbl>
              <a:tblPr firstRow="1" bandRow="1">
                <a:tableStyleId>{2D5ABB26-0587-4C30-8999-92F81FD0307C}</a:tableStyleId>
              </a:tblPr>
              <a:tblGrid>
                <a:gridCol w="2240280">
                  <a:extLst>
                    <a:ext uri="{9D8B030D-6E8A-4147-A177-3AD203B41FA5}">
                      <a16:colId xmlns:a16="http://schemas.microsoft.com/office/drawing/2014/main" val="3122404426"/>
                    </a:ext>
                  </a:extLst>
                </a:gridCol>
                <a:gridCol w="2240280">
                  <a:extLst>
                    <a:ext uri="{9D8B030D-6E8A-4147-A177-3AD203B41FA5}">
                      <a16:colId xmlns:a16="http://schemas.microsoft.com/office/drawing/2014/main" val="1871662844"/>
                    </a:ext>
                  </a:extLst>
                </a:gridCol>
                <a:gridCol w="2240280">
                  <a:extLst>
                    <a:ext uri="{9D8B030D-6E8A-4147-A177-3AD203B41FA5}">
                      <a16:colId xmlns:a16="http://schemas.microsoft.com/office/drawing/2014/main" val="4166562325"/>
                    </a:ext>
                  </a:extLst>
                </a:gridCol>
                <a:gridCol w="2240280">
                  <a:extLst>
                    <a:ext uri="{9D8B030D-6E8A-4147-A177-3AD203B41FA5}">
                      <a16:colId xmlns:a16="http://schemas.microsoft.com/office/drawing/2014/main" val="2952953461"/>
                    </a:ext>
                  </a:extLst>
                </a:gridCol>
                <a:gridCol w="2240280">
                  <a:extLst>
                    <a:ext uri="{9D8B030D-6E8A-4147-A177-3AD203B41FA5}">
                      <a16:colId xmlns:a16="http://schemas.microsoft.com/office/drawing/2014/main" val="4220609865"/>
                    </a:ext>
                  </a:extLst>
                </a:gridCol>
              </a:tblGrid>
              <a:tr h="773850">
                <a:tc>
                  <a:txBody>
                    <a:bodyPr/>
                    <a:lstStyle/>
                    <a:p>
                      <a:r>
                        <a:rPr lang="en-US" sz="1200" b="0">
                          <a:solidFill>
                            <a:schemeClr val="accent3"/>
                          </a:solidFill>
                          <a:latin typeface="+mj-lt"/>
                        </a:rPr>
                        <a:t>STATUS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83044009"/>
                  </a:ext>
                </a:extLst>
              </a:tr>
              <a:tr h="773850">
                <a:tc>
                  <a:txBody>
                    <a:bodyPr/>
                    <a:lstStyle/>
                    <a:p>
                      <a:r>
                        <a:rPr lang="en-US" sz="1200" b="0">
                          <a:solidFill>
                            <a:schemeClr val="bg1"/>
                          </a:solidFill>
                          <a:latin typeface="+mj-lt"/>
                        </a:rPr>
                        <a:t>RECENT ACCOMPLISHMENTS</a:t>
                      </a:r>
                    </a:p>
                  </a:txBody>
                  <a:tcPr anchor="ct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299881452"/>
                  </a:ext>
                </a:extLst>
              </a:tr>
              <a:tr h="773850">
                <a:tc>
                  <a:txBody>
                    <a:bodyPr/>
                    <a:lstStyle/>
                    <a:p>
                      <a:r>
                        <a:rPr lang="en-US" sz="1200" b="0">
                          <a:solidFill>
                            <a:schemeClr val="bg1"/>
                          </a:solidFill>
                          <a:latin typeface="+mj-lt"/>
                        </a:rPr>
                        <a:t>NEXT STEPS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328244144"/>
                  </a:ext>
                </a:extLst>
              </a:tr>
              <a:tr h="773850">
                <a:tc>
                  <a:txBody>
                    <a:bodyPr/>
                    <a:lstStyle/>
                    <a:p>
                      <a:r>
                        <a:rPr lang="en-US" sz="1200" b="0">
                          <a:solidFill>
                            <a:schemeClr val="bg1"/>
                          </a:solidFill>
                          <a:latin typeface="+mj-lt"/>
                        </a:rPr>
                        <a:t>PROJECT RISKS</a:t>
                      </a:r>
                    </a:p>
                  </a:txBody>
                  <a:tcPr anchor="ctr">
                    <a:lnT w="12700" cap="flat" cmpd="sng" algn="ctr">
                      <a:solidFill>
                        <a:schemeClr val="bg1"/>
                      </a:solidFill>
                      <a:prstDash val="solid"/>
                      <a:round/>
                      <a:headEnd type="none" w="med" len="med"/>
                      <a:tailEnd type="none" w="med" len="med"/>
                    </a:lnT>
                    <a:solidFill>
                      <a:schemeClr val="accent3"/>
                    </a:solidFill>
                  </a:tcPr>
                </a:tc>
                <a:tc>
                  <a:txBody>
                    <a:bodyPr/>
                    <a:lstStyle/>
                    <a:p>
                      <a:endParaRPr lang="en-US" sz="1200"/>
                    </a:p>
                  </a:txBody>
                  <a:tcPr anchor="ctr">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200"/>
                    </a:p>
                  </a:txBody>
                  <a:tcPr anchor="ctr">
                    <a:lnL w="127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260710807"/>
                  </a:ext>
                </a:extLst>
              </a:tr>
            </a:tbl>
          </a:graphicData>
        </a:graphic>
      </p:graphicFrame>
      <p:sp>
        <p:nvSpPr>
          <p:cNvPr id="16" name="Text Placeholder 2">
            <a:extLst>
              <a:ext uri="{FF2B5EF4-FFF2-40B4-BE49-F238E27FC236}">
                <a16:creationId xmlns:a16="http://schemas.microsoft.com/office/drawing/2014/main" id="{B0B8CC97-8C27-0FDB-C484-03198CD91B78}"/>
              </a:ext>
            </a:extLst>
          </p:cNvPr>
          <p:cNvSpPr>
            <a:spLocks noGrp="1"/>
          </p:cNvSpPr>
          <p:nvPr>
            <p:ph type="body" sz="quarter" idx="66" hasCustomPrompt="1"/>
          </p:nvPr>
        </p:nvSpPr>
        <p:spPr>
          <a:xfrm>
            <a:off x="2821461"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7" name="Text Placeholder 2">
            <a:extLst>
              <a:ext uri="{FF2B5EF4-FFF2-40B4-BE49-F238E27FC236}">
                <a16:creationId xmlns:a16="http://schemas.microsoft.com/office/drawing/2014/main" id="{6D0C9B2B-045D-FB75-7B7D-33EC58FA8155}"/>
              </a:ext>
            </a:extLst>
          </p:cNvPr>
          <p:cNvSpPr>
            <a:spLocks noGrp="1"/>
          </p:cNvSpPr>
          <p:nvPr>
            <p:ph type="body" sz="quarter" idx="67" hasCustomPrompt="1"/>
          </p:nvPr>
        </p:nvSpPr>
        <p:spPr>
          <a:xfrm>
            <a:off x="5055603"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8" name="Text Placeholder 2">
            <a:extLst>
              <a:ext uri="{FF2B5EF4-FFF2-40B4-BE49-F238E27FC236}">
                <a16:creationId xmlns:a16="http://schemas.microsoft.com/office/drawing/2014/main" id="{9727DF32-2BBD-2FAC-9D1C-8C63BF36AC44}"/>
              </a:ext>
            </a:extLst>
          </p:cNvPr>
          <p:cNvSpPr>
            <a:spLocks noGrp="1"/>
          </p:cNvSpPr>
          <p:nvPr>
            <p:ph type="body" sz="quarter" idx="68" hasCustomPrompt="1"/>
          </p:nvPr>
        </p:nvSpPr>
        <p:spPr>
          <a:xfrm>
            <a:off x="7289745"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19" name="Text Placeholder 2">
            <a:extLst>
              <a:ext uri="{FF2B5EF4-FFF2-40B4-BE49-F238E27FC236}">
                <a16:creationId xmlns:a16="http://schemas.microsoft.com/office/drawing/2014/main" id="{D3E80D69-4299-912C-0074-FB69EFC7AD17}"/>
              </a:ext>
            </a:extLst>
          </p:cNvPr>
          <p:cNvSpPr>
            <a:spLocks noGrp="1"/>
          </p:cNvSpPr>
          <p:nvPr>
            <p:ph type="body" sz="quarter" idx="69" hasCustomPrompt="1"/>
          </p:nvPr>
        </p:nvSpPr>
        <p:spPr>
          <a:xfrm>
            <a:off x="9523886" y="1532044"/>
            <a:ext cx="2074389" cy="283207"/>
          </a:xfrm>
          <a:prstGeom prst="rect">
            <a:avLst/>
          </a:prstGeom>
        </p:spPr>
        <p:txBody>
          <a:bodyPr anchor="ctr">
            <a:normAutofit/>
          </a:bodyPr>
          <a:lstStyle>
            <a:lvl1pPr marL="0" indent="0" algn="ctr">
              <a:buNone/>
              <a:defRPr sz="1400">
                <a:solidFill>
                  <a:schemeClr val="accent5"/>
                </a:solidFill>
              </a:defRPr>
            </a:lvl1pPr>
            <a:lvl2pPr marL="457189" indent="0">
              <a:buNone/>
              <a:defRPr sz="800"/>
            </a:lvl2pPr>
            <a:lvl3pPr marL="914377" indent="0">
              <a:buNone/>
              <a:defRPr sz="800"/>
            </a:lvl3pPr>
            <a:lvl4pPr marL="1371566" indent="0">
              <a:buNone/>
              <a:defRPr sz="800"/>
            </a:lvl4pPr>
            <a:lvl5pPr marL="1828754" indent="0">
              <a:buNone/>
              <a:defRPr sz="800"/>
            </a:lvl5pPr>
          </a:lstStyle>
          <a:p>
            <a:pPr lvl="0"/>
            <a:r>
              <a:rPr lang="en-US"/>
              <a:t>Project</a:t>
            </a:r>
          </a:p>
        </p:txBody>
      </p:sp>
      <p:sp>
        <p:nvSpPr>
          <p:cNvPr id="20" name="Line 153">
            <a:extLst>
              <a:ext uri="{FF2B5EF4-FFF2-40B4-BE49-F238E27FC236}">
                <a16:creationId xmlns:a16="http://schemas.microsoft.com/office/drawing/2014/main" id="{AF52C76D-CFCB-8ABC-30C4-6BDA18DC4598}"/>
              </a:ext>
            </a:extLst>
          </p:cNvPr>
          <p:cNvSpPr>
            <a:spLocks noChangeShapeType="1"/>
          </p:cNvSpPr>
          <p:nvPr userDrawn="1"/>
        </p:nvSpPr>
        <p:spPr bwMode="auto">
          <a:xfrm rot="5400000" flipV="1">
            <a:off x="6092797" y="914715"/>
            <a:ext cx="0" cy="2074389"/>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21" name="Line 153">
            <a:extLst>
              <a:ext uri="{FF2B5EF4-FFF2-40B4-BE49-F238E27FC236}">
                <a16:creationId xmlns:a16="http://schemas.microsoft.com/office/drawing/2014/main" id="{4A80ACDA-0948-E8F4-188F-78948EBED047}"/>
              </a:ext>
            </a:extLst>
          </p:cNvPr>
          <p:cNvSpPr>
            <a:spLocks noChangeShapeType="1"/>
          </p:cNvSpPr>
          <p:nvPr userDrawn="1"/>
        </p:nvSpPr>
        <p:spPr bwMode="auto">
          <a:xfrm rot="5400000" flipV="1">
            <a:off x="8326939" y="914715"/>
            <a:ext cx="0" cy="2074389"/>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22" name="Line 153">
            <a:extLst>
              <a:ext uri="{FF2B5EF4-FFF2-40B4-BE49-F238E27FC236}">
                <a16:creationId xmlns:a16="http://schemas.microsoft.com/office/drawing/2014/main" id="{DF186786-E42B-C834-F014-C9920B838033}"/>
              </a:ext>
            </a:extLst>
          </p:cNvPr>
          <p:cNvSpPr>
            <a:spLocks noChangeShapeType="1"/>
          </p:cNvSpPr>
          <p:nvPr userDrawn="1"/>
        </p:nvSpPr>
        <p:spPr bwMode="auto">
          <a:xfrm rot="5400000" flipV="1">
            <a:off x="10561080" y="914715"/>
            <a:ext cx="0" cy="2074389"/>
          </a:xfrm>
          <a:prstGeom prst="line">
            <a:avLst/>
          </a:prstGeom>
          <a:noFill/>
          <a:ln w="9360">
            <a:solidFill>
              <a:schemeClr val="accent2"/>
            </a:solidFill>
            <a:prstDash val="solid"/>
            <a:miter lim="800000"/>
            <a:headEnd/>
            <a:tailEnd/>
          </a:ln>
        </p:spPr>
        <p:txBody>
          <a:bodyPr/>
          <a:lstStyle/>
          <a:p>
            <a:pPr>
              <a:defRPr/>
            </a:pPr>
            <a:endParaRPr lang="en-US" sz="1800" kern="0">
              <a:solidFill>
                <a:prstClr val="black"/>
              </a:solidFill>
              <a:latin typeface="Arial"/>
            </a:endParaRPr>
          </a:p>
        </p:txBody>
      </p:sp>
      <p:sp>
        <p:nvSpPr>
          <p:cNvPr id="23" name="Text Placeholder 5">
            <a:extLst>
              <a:ext uri="{FF2B5EF4-FFF2-40B4-BE49-F238E27FC236}">
                <a16:creationId xmlns:a16="http://schemas.microsoft.com/office/drawing/2014/main" id="{7C494A71-46DA-8B1D-A421-F3A1C1A46353}"/>
              </a:ext>
            </a:extLst>
          </p:cNvPr>
          <p:cNvSpPr>
            <a:spLocks noGrp="1"/>
          </p:cNvSpPr>
          <p:nvPr>
            <p:ph type="body" sz="quarter" idx="81" hasCustomPrompt="1"/>
          </p:nvPr>
        </p:nvSpPr>
        <p:spPr>
          <a:xfrm>
            <a:off x="3249665" y="2933437"/>
            <a:ext cx="1643155"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48" name="Text Placeholder 5">
            <a:extLst>
              <a:ext uri="{FF2B5EF4-FFF2-40B4-BE49-F238E27FC236}">
                <a16:creationId xmlns:a16="http://schemas.microsoft.com/office/drawing/2014/main" id="{E9BC8C80-F77A-F12D-2172-D2E911E98A8F}"/>
              </a:ext>
            </a:extLst>
          </p:cNvPr>
          <p:cNvSpPr>
            <a:spLocks noGrp="1"/>
          </p:cNvSpPr>
          <p:nvPr>
            <p:ph type="body" sz="quarter" idx="82" hasCustomPrompt="1"/>
          </p:nvPr>
        </p:nvSpPr>
        <p:spPr>
          <a:xfrm>
            <a:off x="7720979" y="2933437"/>
            <a:ext cx="1643155"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49" name="Text Placeholder 5">
            <a:extLst>
              <a:ext uri="{FF2B5EF4-FFF2-40B4-BE49-F238E27FC236}">
                <a16:creationId xmlns:a16="http://schemas.microsoft.com/office/drawing/2014/main" id="{5CC8E628-46B4-C96D-2F01-2B12D16658E3}"/>
              </a:ext>
            </a:extLst>
          </p:cNvPr>
          <p:cNvSpPr>
            <a:spLocks noGrp="1"/>
          </p:cNvSpPr>
          <p:nvPr>
            <p:ph type="body" sz="quarter" idx="83" hasCustomPrompt="1"/>
          </p:nvPr>
        </p:nvSpPr>
        <p:spPr>
          <a:xfrm>
            <a:off x="5486837" y="2933437"/>
            <a:ext cx="1643155"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50" name="Text Placeholder 5">
            <a:extLst>
              <a:ext uri="{FF2B5EF4-FFF2-40B4-BE49-F238E27FC236}">
                <a16:creationId xmlns:a16="http://schemas.microsoft.com/office/drawing/2014/main" id="{BDE2F841-1305-7149-DF64-D03992704764}"/>
              </a:ext>
            </a:extLst>
          </p:cNvPr>
          <p:cNvSpPr>
            <a:spLocks noGrp="1"/>
          </p:cNvSpPr>
          <p:nvPr>
            <p:ph type="body" sz="quarter" idx="84" hasCustomPrompt="1"/>
          </p:nvPr>
        </p:nvSpPr>
        <p:spPr>
          <a:xfrm>
            <a:off x="9955120" y="2933437"/>
            <a:ext cx="1643155" cy="352425"/>
          </a:xfrm>
        </p:spPr>
        <p:txBody>
          <a:bodyPr anchor="ctr">
            <a:normAutofit/>
          </a:bodyPr>
          <a:lstStyle>
            <a:lvl1pPr marL="0" indent="0" algn="l">
              <a:buFont typeface="Arial" panose="020B0604020202020204" pitchFamily="34" charset="0"/>
              <a:buNone/>
              <a:defRPr sz="1200" b="0">
                <a:solidFill>
                  <a:schemeClr val="accent1"/>
                </a:solidFill>
                <a:latin typeface="+mj-lt"/>
              </a:defRPr>
            </a:lvl1pPr>
            <a:lvl2pPr marL="0" indent="0">
              <a:buNone/>
              <a:defRPr/>
            </a:lvl2pPr>
          </a:lstStyle>
          <a:p>
            <a:pPr lvl="0"/>
            <a:r>
              <a:rPr lang="en-US"/>
              <a:t>Status</a:t>
            </a:r>
          </a:p>
        </p:txBody>
      </p:sp>
      <p:sp>
        <p:nvSpPr>
          <p:cNvPr id="51" name="Freeform: Shape 50">
            <a:extLst>
              <a:ext uri="{FF2B5EF4-FFF2-40B4-BE49-F238E27FC236}">
                <a16:creationId xmlns:a16="http://schemas.microsoft.com/office/drawing/2014/main" id="{C8E90FA5-19DB-B039-3A76-B022C4A3D42B}"/>
              </a:ext>
            </a:extLst>
          </p:cNvPr>
          <p:cNvSpPr/>
          <p:nvPr userDrawn="1"/>
        </p:nvSpPr>
        <p:spPr>
          <a:xfrm>
            <a:off x="281675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52" name="Picture Placeholder 4">
            <a:extLst>
              <a:ext uri="{FF2B5EF4-FFF2-40B4-BE49-F238E27FC236}">
                <a16:creationId xmlns:a16="http://schemas.microsoft.com/office/drawing/2014/main" id="{8C7F8FF9-17FF-181E-DC00-38B9E10EC77A}"/>
              </a:ext>
            </a:extLst>
          </p:cNvPr>
          <p:cNvSpPr>
            <a:spLocks noGrp="1"/>
          </p:cNvSpPr>
          <p:nvPr>
            <p:ph type="pic" sz="quarter" idx="85"/>
          </p:nvPr>
        </p:nvSpPr>
        <p:spPr>
          <a:xfrm>
            <a:off x="2887450" y="2996030"/>
            <a:ext cx="222500" cy="217492"/>
          </a:xfrm>
        </p:spPr>
        <p:txBody>
          <a:bodyPr>
            <a:normAutofit/>
          </a:bodyPr>
          <a:lstStyle>
            <a:lvl1pPr algn="ctr">
              <a:defRPr sz="400">
                <a:solidFill>
                  <a:schemeClr val="bg1"/>
                </a:solidFill>
              </a:defRPr>
            </a:lvl1pPr>
          </a:lstStyle>
          <a:p>
            <a:r>
              <a:rPr lang="en-US"/>
              <a:t>Click icon to add picture</a:t>
            </a:r>
          </a:p>
        </p:txBody>
      </p:sp>
      <p:sp>
        <p:nvSpPr>
          <p:cNvPr id="54" name="Freeform: Shape 53">
            <a:extLst>
              <a:ext uri="{FF2B5EF4-FFF2-40B4-BE49-F238E27FC236}">
                <a16:creationId xmlns:a16="http://schemas.microsoft.com/office/drawing/2014/main" id="{65C2F490-0B7B-2985-5EA0-5951EA562B50}"/>
              </a:ext>
            </a:extLst>
          </p:cNvPr>
          <p:cNvSpPr/>
          <p:nvPr userDrawn="1"/>
        </p:nvSpPr>
        <p:spPr>
          <a:xfrm>
            <a:off x="5052573"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55" name="Picture Placeholder 4">
            <a:extLst>
              <a:ext uri="{FF2B5EF4-FFF2-40B4-BE49-F238E27FC236}">
                <a16:creationId xmlns:a16="http://schemas.microsoft.com/office/drawing/2014/main" id="{AC04FCF0-F5A3-F255-E5D1-E83329FCC3E2}"/>
              </a:ext>
            </a:extLst>
          </p:cNvPr>
          <p:cNvSpPr>
            <a:spLocks noGrp="1"/>
          </p:cNvSpPr>
          <p:nvPr>
            <p:ph type="pic" sz="quarter" idx="86"/>
          </p:nvPr>
        </p:nvSpPr>
        <p:spPr>
          <a:xfrm>
            <a:off x="5123270" y="2996030"/>
            <a:ext cx="222500" cy="217492"/>
          </a:xfrm>
        </p:spPr>
        <p:txBody>
          <a:bodyPr>
            <a:normAutofit/>
          </a:bodyPr>
          <a:lstStyle>
            <a:lvl1pPr algn="ctr">
              <a:defRPr sz="400">
                <a:solidFill>
                  <a:schemeClr val="bg1"/>
                </a:solidFill>
              </a:defRPr>
            </a:lvl1pPr>
          </a:lstStyle>
          <a:p>
            <a:r>
              <a:rPr lang="en-US"/>
              <a:t>Click icon to add picture</a:t>
            </a:r>
          </a:p>
        </p:txBody>
      </p:sp>
      <p:sp>
        <p:nvSpPr>
          <p:cNvPr id="87" name="Freeform: Shape 86">
            <a:extLst>
              <a:ext uri="{FF2B5EF4-FFF2-40B4-BE49-F238E27FC236}">
                <a16:creationId xmlns:a16="http://schemas.microsoft.com/office/drawing/2014/main" id="{AB286440-A5B7-E3C5-9528-18A1B3414AAC}"/>
              </a:ext>
            </a:extLst>
          </p:cNvPr>
          <p:cNvSpPr/>
          <p:nvPr userDrawn="1"/>
        </p:nvSpPr>
        <p:spPr>
          <a:xfrm>
            <a:off x="7286715"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88" name="Picture Placeholder 4">
            <a:extLst>
              <a:ext uri="{FF2B5EF4-FFF2-40B4-BE49-F238E27FC236}">
                <a16:creationId xmlns:a16="http://schemas.microsoft.com/office/drawing/2014/main" id="{B76D44D7-3185-C1D0-B98A-0498188E6DBE}"/>
              </a:ext>
            </a:extLst>
          </p:cNvPr>
          <p:cNvSpPr>
            <a:spLocks noGrp="1"/>
          </p:cNvSpPr>
          <p:nvPr>
            <p:ph type="pic" sz="quarter" idx="87"/>
          </p:nvPr>
        </p:nvSpPr>
        <p:spPr>
          <a:xfrm>
            <a:off x="7357412" y="2996030"/>
            <a:ext cx="222500" cy="217492"/>
          </a:xfrm>
        </p:spPr>
        <p:txBody>
          <a:bodyPr>
            <a:normAutofit/>
          </a:bodyPr>
          <a:lstStyle>
            <a:lvl1pPr algn="ctr">
              <a:defRPr sz="400">
                <a:solidFill>
                  <a:schemeClr val="bg1"/>
                </a:solidFill>
              </a:defRPr>
            </a:lvl1pPr>
          </a:lstStyle>
          <a:p>
            <a:r>
              <a:rPr lang="en-US"/>
              <a:t>Click icon to add picture</a:t>
            </a:r>
          </a:p>
        </p:txBody>
      </p:sp>
      <p:sp>
        <p:nvSpPr>
          <p:cNvPr id="89" name="Freeform: Shape 88">
            <a:extLst>
              <a:ext uri="{FF2B5EF4-FFF2-40B4-BE49-F238E27FC236}">
                <a16:creationId xmlns:a16="http://schemas.microsoft.com/office/drawing/2014/main" id="{0761EEEA-BBB3-5D53-3E89-9D14F4CD52CE}"/>
              </a:ext>
            </a:extLst>
          </p:cNvPr>
          <p:cNvSpPr/>
          <p:nvPr userDrawn="1"/>
        </p:nvSpPr>
        <p:spPr>
          <a:xfrm>
            <a:off x="9520856" y="2923690"/>
            <a:ext cx="362215" cy="362172"/>
          </a:xfrm>
          <a:custGeom>
            <a:avLst/>
            <a:gdLst>
              <a:gd name="connsiteX0" fmla="*/ 150895 w 172488"/>
              <a:gd name="connsiteY0" fmla="*/ 0 h 172469"/>
              <a:gd name="connsiteX1" fmla="*/ 21584 w 172488"/>
              <a:gd name="connsiteY1" fmla="*/ 0 h 172469"/>
              <a:gd name="connsiteX2" fmla="*/ 0 w 172488"/>
              <a:gd name="connsiteY2" fmla="*/ 21574 h 172469"/>
              <a:gd name="connsiteX3" fmla="*/ 0 w 172488"/>
              <a:gd name="connsiteY3" fmla="*/ 150895 h 172469"/>
              <a:gd name="connsiteX4" fmla="*/ 21584 w 172488"/>
              <a:gd name="connsiteY4" fmla="*/ 172469 h 172469"/>
              <a:gd name="connsiteX5" fmla="*/ 150895 w 172488"/>
              <a:gd name="connsiteY5" fmla="*/ 172469 h 172469"/>
              <a:gd name="connsiteX6" fmla="*/ 172488 w 172488"/>
              <a:gd name="connsiteY6" fmla="*/ 150895 h 172469"/>
              <a:gd name="connsiteX7" fmla="*/ 172488 w 172488"/>
              <a:gd name="connsiteY7" fmla="*/ 21574 h 172469"/>
              <a:gd name="connsiteX8" fmla="*/ 150895 w 172488"/>
              <a:gd name="connsiteY8" fmla="*/ 0 h 17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488" h="172469">
                <a:moveTo>
                  <a:pt x="150895" y="0"/>
                </a:moveTo>
                <a:lnTo>
                  <a:pt x="21584" y="0"/>
                </a:lnTo>
                <a:cubicBezTo>
                  <a:pt x="9668" y="0"/>
                  <a:pt x="0" y="9658"/>
                  <a:pt x="0" y="21574"/>
                </a:cubicBezTo>
                <a:lnTo>
                  <a:pt x="0" y="150895"/>
                </a:lnTo>
                <a:cubicBezTo>
                  <a:pt x="0" y="162811"/>
                  <a:pt x="9668" y="172469"/>
                  <a:pt x="21584" y="172469"/>
                </a:cubicBezTo>
                <a:lnTo>
                  <a:pt x="150895" y="172469"/>
                </a:lnTo>
                <a:cubicBezTo>
                  <a:pt x="162811" y="172469"/>
                  <a:pt x="172488" y="162811"/>
                  <a:pt x="172488" y="150895"/>
                </a:cubicBezTo>
                <a:lnTo>
                  <a:pt x="172488" y="21574"/>
                </a:lnTo>
                <a:cubicBezTo>
                  <a:pt x="172488" y="9658"/>
                  <a:pt x="162811" y="0"/>
                  <a:pt x="150895" y="0"/>
                </a:cubicBezTo>
              </a:path>
            </a:pathLst>
          </a:custGeom>
          <a:solidFill>
            <a:schemeClr val="accent3"/>
          </a:solidFill>
          <a:ln w="9525" cap="flat">
            <a:noFill/>
            <a:prstDash val="solid"/>
            <a:miter/>
          </a:ln>
        </p:spPr>
        <p:txBody>
          <a:bodyPr rtlCol="0" anchor="ctr"/>
          <a:lstStyle/>
          <a:p>
            <a:endParaRPr lang="en-US"/>
          </a:p>
        </p:txBody>
      </p:sp>
      <p:sp>
        <p:nvSpPr>
          <p:cNvPr id="90" name="Picture Placeholder 4">
            <a:extLst>
              <a:ext uri="{FF2B5EF4-FFF2-40B4-BE49-F238E27FC236}">
                <a16:creationId xmlns:a16="http://schemas.microsoft.com/office/drawing/2014/main" id="{227496B2-8204-9C37-2A40-8CDA61FD3351}"/>
              </a:ext>
            </a:extLst>
          </p:cNvPr>
          <p:cNvSpPr>
            <a:spLocks noGrp="1"/>
          </p:cNvSpPr>
          <p:nvPr>
            <p:ph type="pic" sz="quarter" idx="88"/>
          </p:nvPr>
        </p:nvSpPr>
        <p:spPr>
          <a:xfrm>
            <a:off x="9591553" y="2996030"/>
            <a:ext cx="222500" cy="217492"/>
          </a:xfrm>
        </p:spPr>
        <p:txBody>
          <a:bodyPr>
            <a:normAutofit/>
          </a:bodyPr>
          <a:lstStyle>
            <a:lvl1pPr algn="ctr">
              <a:defRPr sz="400">
                <a:solidFill>
                  <a:schemeClr val="bg1"/>
                </a:solidFill>
              </a:defRPr>
            </a:lvl1pPr>
          </a:lstStyle>
          <a:p>
            <a:r>
              <a:rPr lang="en-US"/>
              <a:t>Click icon to add picture</a:t>
            </a:r>
          </a:p>
        </p:txBody>
      </p:sp>
      <p:sp>
        <p:nvSpPr>
          <p:cNvPr id="91" name="Text Placeholder 5">
            <a:extLst>
              <a:ext uri="{FF2B5EF4-FFF2-40B4-BE49-F238E27FC236}">
                <a16:creationId xmlns:a16="http://schemas.microsoft.com/office/drawing/2014/main" id="{3A0B8831-5F0F-B0EA-9D9A-7D9FB1033D59}"/>
              </a:ext>
            </a:extLst>
          </p:cNvPr>
          <p:cNvSpPr>
            <a:spLocks noGrp="1"/>
          </p:cNvSpPr>
          <p:nvPr>
            <p:ph type="body" sz="quarter" idx="61" hasCustomPrompt="1"/>
          </p:nvPr>
        </p:nvSpPr>
        <p:spPr>
          <a:xfrm>
            <a:off x="2821459" y="3559175"/>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92" name="Text Placeholder 5">
            <a:extLst>
              <a:ext uri="{FF2B5EF4-FFF2-40B4-BE49-F238E27FC236}">
                <a16:creationId xmlns:a16="http://schemas.microsoft.com/office/drawing/2014/main" id="{6773E5A1-A4C1-2BDB-3AE4-8B8A1E5475FF}"/>
              </a:ext>
            </a:extLst>
          </p:cNvPr>
          <p:cNvSpPr>
            <a:spLocks noGrp="1"/>
          </p:cNvSpPr>
          <p:nvPr>
            <p:ph type="body" sz="quarter" idx="73" hasCustomPrompt="1"/>
          </p:nvPr>
        </p:nvSpPr>
        <p:spPr>
          <a:xfrm>
            <a:off x="2821459" y="4332400"/>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93" name="Text Placeholder 5">
            <a:extLst>
              <a:ext uri="{FF2B5EF4-FFF2-40B4-BE49-F238E27FC236}">
                <a16:creationId xmlns:a16="http://schemas.microsoft.com/office/drawing/2014/main" id="{3028F883-CC0E-A89E-8A41-2A44CD65B073}"/>
              </a:ext>
            </a:extLst>
          </p:cNvPr>
          <p:cNvSpPr>
            <a:spLocks noGrp="1"/>
          </p:cNvSpPr>
          <p:nvPr>
            <p:ph type="body" sz="quarter" idx="99" hasCustomPrompt="1"/>
          </p:nvPr>
        </p:nvSpPr>
        <p:spPr>
          <a:xfrm>
            <a:off x="2818430" y="5105626"/>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94" name="Text Placeholder 5">
            <a:extLst>
              <a:ext uri="{FF2B5EF4-FFF2-40B4-BE49-F238E27FC236}">
                <a16:creationId xmlns:a16="http://schemas.microsoft.com/office/drawing/2014/main" id="{51F0759F-9F69-7850-BBDB-BB44B6F27CD4}"/>
              </a:ext>
            </a:extLst>
          </p:cNvPr>
          <p:cNvSpPr>
            <a:spLocks noGrp="1"/>
          </p:cNvSpPr>
          <p:nvPr>
            <p:ph type="body" sz="quarter" idx="100" hasCustomPrompt="1"/>
          </p:nvPr>
        </p:nvSpPr>
        <p:spPr>
          <a:xfrm>
            <a:off x="5055602" y="3559175"/>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95" name="Text Placeholder 5">
            <a:extLst>
              <a:ext uri="{FF2B5EF4-FFF2-40B4-BE49-F238E27FC236}">
                <a16:creationId xmlns:a16="http://schemas.microsoft.com/office/drawing/2014/main" id="{5C25F0E3-92F8-7289-32E0-01EFBF607926}"/>
              </a:ext>
            </a:extLst>
          </p:cNvPr>
          <p:cNvSpPr>
            <a:spLocks noGrp="1"/>
          </p:cNvSpPr>
          <p:nvPr>
            <p:ph type="body" sz="quarter" idx="101" hasCustomPrompt="1"/>
          </p:nvPr>
        </p:nvSpPr>
        <p:spPr>
          <a:xfrm>
            <a:off x="5055602" y="4332400"/>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96" name="Text Placeholder 5">
            <a:extLst>
              <a:ext uri="{FF2B5EF4-FFF2-40B4-BE49-F238E27FC236}">
                <a16:creationId xmlns:a16="http://schemas.microsoft.com/office/drawing/2014/main" id="{0EA476BA-C361-DDDB-54CA-A5017588A1BC}"/>
              </a:ext>
            </a:extLst>
          </p:cNvPr>
          <p:cNvSpPr>
            <a:spLocks noGrp="1"/>
          </p:cNvSpPr>
          <p:nvPr>
            <p:ph type="body" sz="quarter" idx="102" hasCustomPrompt="1"/>
          </p:nvPr>
        </p:nvSpPr>
        <p:spPr>
          <a:xfrm>
            <a:off x="5052573" y="5105626"/>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97" name="Text Placeholder 5">
            <a:extLst>
              <a:ext uri="{FF2B5EF4-FFF2-40B4-BE49-F238E27FC236}">
                <a16:creationId xmlns:a16="http://schemas.microsoft.com/office/drawing/2014/main" id="{8296D2E6-DE6D-E0A6-379A-03040238BD87}"/>
              </a:ext>
            </a:extLst>
          </p:cNvPr>
          <p:cNvSpPr>
            <a:spLocks noGrp="1"/>
          </p:cNvSpPr>
          <p:nvPr>
            <p:ph type="body" sz="quarter" idx="103" hasCustomPrompt="1"/>
          </p:nvPr>
        </p:nvSpPr>
        <p:spPr>
          <a:xfrm>
            <a:off x="7289744" y="3561927"/>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98" name="Text Placeholder 5">
            <a:extLst>
              <a:ext uri="{FF2B5EF4-FFF2-40B4-BE49-F238E27FC236}">
                <a16:creationId xmlns:a16="http://schemas.microsoft.com/office/drawing/2014/main" id="{D8674E07-4F83-24AE-00F3-53D8875EA4B3}"/>
              </a:ext>
            </a:extLst>
          </p:cNvPr>
          <p:cNvSpPr>
            <a:spLocks noGrp="1"/>
          </p:cNvSpPr>
          <p:nvPr>
            <p:ph type="body" sz="quarter" idx="104" hasCustomPrompt="1"/>
          </p:nvPr>
        </p:nvSpPr>
        <p:spPr>
          <a:xfrm>
            <a:off x="7289744" y="4335152"/>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99" name="Text Placeholder 5">
            <a:extLst>
              <a:ext uri="{FF2B5EF4-FFF2-40B4-BE49-F238E27FC236}">
                <a16:creationId xmlns:a16="http://schemas.microsoft.com/office/drawing/2014/main" id="{BB6661F9-D21B-3C32-8714-8D9D445A609E}"/>
              </a:ext>
            </a:extLst>
          </p:cNvPr>
          <p:cNvSpPr>
            <a:spLocks noGrp="1"/>
          </p:cNvSpPr>
          <p:nvPr>
            <p:ph type="body" sz="quarter" idx="105" hasCustomPrompt="1"/>
          </p:nvPr>
        </p:nvSpPr>
        <p:spPr>
          <a:xfrm>
            <a:off x="7286715" y="5108378"/>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sp>
        <p:nvSpPr>
          <p:cNvPr id="100" name="Text Placeholder 5">
            <a:extLst>
              <a:ext uri="{FF2B5EF4-FFF2-40B4-BE49-F238E27FC236}">
                <a16:creationId xmlns:a16="http://schemas.microsoft.com/office/drawing/2014/main" id="{1C2EA589-665E-8ABA-0F9B-9B554426AA41}"/>
              </a:ext>
            </a:extLst>
          </p:cNvPr>
          <p:cNvSpPr>
            <a:spLocks noGrp="1"/>
          </p:cNvSpPr>
          <p:nvPr>
            <p:ph type="body" sz="quarter" idx="106" hasCustomPrompt="1"/>
          </p:nvPr>
        </p:nvSpPr>
        <p:spPr>
          <a:xfrm>
            <a:off x="9523885" y="3559175"/>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Accomplishments</a:t>
            </a:r>
          </a:p>
        </p:txBody>
      </p:sp>
      <p:sp>
        <p:nvSpPr>
          <p:cNvPr id="101" name="Text Placeholder 5">
            <a:extLst>
              <a:ext uri="{FF2B5EF4-FFF2-40B4-BE49-F238E27FC236}">
                <a16:creationId xmlns:a16="http://schemas.microsoft.com/office/drawing/2014/main" id="{5F15F20D-74A9-D410-87E2-2037D949CA3B}"/>
              </a:ext>
            </a:extLst>
          </p:cNvPr>
          <p:cNvSpPr>
            <a:spLocks noGrp="1"/>
          </p:cNvSpPr>
          <p:nvPr>
            <p:ph type="body" sz="quarter" idx="107" hasCustomPrompt="1"/>
          </p:nvPr>
        </p:nvSpPr>
        <p:spPr>
          <a:xfrm>
            <a:off x="9523885" y="4332400"/>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Next Steps</a:t>
            </a:r>
          </a:p>
        </p:txBody>
      </p:sp>
      <p:sp>
        <p:nvSpPr>
          <p:cNvPr id="102" name="Text Placeholder 5">
            <a:extLst>
              <a:ext uri="{FF2B5EF4-FFF2-40B4-BE49-F238E27FC236}">
                <a16:creationId xmlns:a16="http://schemas.microsoft.com/office/drawing/2014/main" id="{79A8F2A5-DDF4-1CD2-9A90-B44F4C07E74F}"/>
              </a:ext>
            </a:extLst>
          </p:cNvPr>
          <p:cNvSpPr>
            <a:spLocks noGrp="1"/>
          </p:cNvSpPr>
          <p:nvPr>
            <p:ph type="body" sz="quarter" idx="108" hasCustomPrompt="1"/>
          </p:nvPr>
        </p:nvSpPr>
        <p:spPr>
          <a:xfrm>
            <a:off x="9520856" y="5105626"/>
            <a:ext cx="2071361" cy="673099"/>
          </a:xfrm>
        </p:spPr>
        <p:txBody>
          <a:bodyPr>
            <a:normAutofit/>
          </a:bodyPr>
          <a:lstStyle>
            <a:lvl1pPr marL="182880" indent="-182880" algn="l">
              <a:buFontTx/>
              <a:buBlip>
                <a:blip r:embed="rId2">
                  <a:extLst>
                    <a:ext uri="{96DAC541-7B7A-43D3-8B79-37D633B846F1}">
                      <asvg:svgBlip xmlns:asvg="http://schemas.microsoft.com/office/drawing/2016/SVG/main" r:embed="rId3"/>
                    </a:ext>
                  </a:extLst>
                </a:blip>
              </a:buBlip>
              <a:defRPr sz="1200" b="0">
                <a:solidFill>
                  <a:schemeClr val="accent5"/>
                </a:solidFill>
                <a:latin typeface="+mn-lt"/>
              </a:defRPr>
            </a:lvl1pPr>
            <a:lvl2pPr marL="0" indent="0">
              <a:buNone/>
              <a:defRPr/>
            </a:lvl2pPr>
          </a:lstStyle>
          <a:p>
            <a:pPr lvl="0"/>
            <a:r>
              <a:rPr lang="en-US"/>
              <a:t>Risks</a:t>
            </a:r>
          </a:p>
        </p:txBody>
      </p:sp>
      <p:pic>
        <p:nvPicPr>
          <p:cNvPr id="3" name="Picture 2">
            <a:extLst>
              <a:ext uri="{FF2B5EF4-FFF2-40B4-BE49-F238E27FC236}">
                <a16:creationId xmlns:a16="http://schemas.microsoft.com/office/drawing/2014/main" id="{61E268AF-ECBD-E532-E959-6009EB4380DA}"/>
              </a:ext>
            </a:extLst>
          </p:cNvPr>
          <p:cNvPicPr>
            <a:picLocks noChangeAspect="1"/>
          </p:cNvPicPr>
          <p:nvPr userDrawn="1"/>
        </p:nvPicPr>
        <p:blipFill>
          <a:blip r:embed="rId4"/>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281091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ipeline">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2" name="Rectangle 1">
            <a:extLst>
              <a:ext uri="{FF2B5EF4-FFF2-40B4-BE49-F238E27FC236}">
                <a16:creationId xmlns:a16="http://schemas.microsoft.com/office/drawing/2014/main" id="{F730FFA1-8FF6-EB52-1689-3C11249880C4}"/>
              </a:ext>
            </a:extLst>
          </p:cNvPr>
          <p:cNvSpPr/>
          <p:nvPr userDrawn="1"/>
        </p:nvSpPr>
        <p:spPr>
          <a:xfrm>
            <a:off x="10075884" y="5737866"/>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5" name="Picture 4">
            <a:extLst>
              <a:ext uri="{FF2B5EF4-FFF2-40B4-BE49-F238E27FC236}">
                <a16:creationId xmlns:a16="http://schemas.microsoft.com/office/drawing/2014/main" id="{365C55D6-DD49-115C-7D4A-2455CAA7059C}"/>
              </a:ext>
            </a:extLst>
          </p:cNvPr>
          <p:cNvPicPr preferRelativeResize="0">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3653362" y="0"/>
            <a:ext cx="8538638" cy="6858000"/>
          </a:xfrm>
          <a:prstGeom prst="rect">
            <a:avLst/>
          </a:prstGeom>
        </p:spPr>
      </p:pic>
    </p:spTree>
    <p:extLst>
      <p:ext uri="{BB962C8B-B14F-4D97-AF65-F5344CB8AC3E}">
        <p14:creationId xmlns:p14="http://schemas.microsoft.com/office/powerpoint/2010/main" val="20824988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B: Matr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D7E5-6FB8-9057-557C-3DD36C9B210B}"/>
              </a:ext>
            </a:extLst>
          </p:cNvPr>
          <p:cNvSpPr>
            <a:spLocks noGrp="1"/>
          </p:cNvSpPr>
          <p:nvPr>
            <p:ph type="title"/>
          </p:nvPr>
        </p:nvSpPr>
        <p:spPr>
          <a:xfrm>
            <a:off x="495300" y="244534"/>
            <a:ext cx="9399117" cy="569060"/>
          </a:xfrm>
        </p:spPr>
        <p:txBody>
          <a:bodyPr/>
          <a:lstStyle/>
          <a:p>
            <a:r>
              <a:rPr lang="en-US"/>
              <a:t>Click to edit Master title style</a:t>
            </a:r>
          </a:p>
        </p:txBody>
      </p:sp>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grpSp>
        <p:nvGrpSpPr>
          <p:cNvPr id="3" name="Group 2">
            <a:extLst>
              <a:ext uri="{FF2B5EF4-FFF2-40B4-BE49-F238E27FC236}">
                <a16:creationId xmlns:a16="http://schemas.microsoft.com/office/drawing/2014/main" id="{BC067EC3-F0D9-59B4-FF00-7D6624E06B14}"/>
              </a:ext>
            </a:extLst>
          </p:cNvPr>
          <p:cNvGrpSpPr/>
          <p:nvPr userDrawn="1"/>
        </p:nvGrpSpPr>
        <p:grpSpPr>
          <a:xfrm>
            <a:off x="495300" y="2533214"/>
            <a:ext cx="11201400" cy="0"/>
            <a:chOff x="495300" y="2541207"/>
            <a:chExt cx="11201400" cy="0"/>
          </a:xfrm>
        </p:grpSpPr>
        <p:cxnSp>
          <p:nvCxnSpPr>
            <p:cNvPr id="4" name="Straight Connector 3">
              <a:extLst>
                <a:ext uri="{FF2B5EF4-FFF2-40B4-BE49-F238E27FC236}">
                  <a16:creationId xmlns:a16="http://schemas.microsoft.com/office/drawing/2014/main" id="{CDF85DAC-5717-43A8-2D9B-561107266957}"/>
                </a:ext>
              </a:extLst>
            </p:cNvPr>
            <p:cNvCxnSpPr>
              <a:cxnSpLocks/>
            </p:cNvCxnSpPr>
            <p:nvPr userDrawn="1"/>
          </p:nvCxnSpPr>
          <p:spPr>
            <a:xfrm>
              <a:off x="495300"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F67C9B6-1D80-848E-AF2B-4BC8AFAA788E}"/>
                </a:ext>
              </a:extLst>
            </p:cNvPr>
            <p:cNvCxnSpPr>
              <a:cxnSpLocks/>
            </p:cNvCxnSpPr>
            <p:nvPr userDrawn="1"/>
          </p:nvCxnSpPr>
          <p:spPr>
            <a:xfrm>
              <a:off x="3462771"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D8E1A6-A01B-A8D6-A68A-94F34208356A}"/>
                </a:ext>
              </a:extLst>
            </p:cNvPr>
            <p:cNvCxnSpPr>
              <a:cxnSpLocks/>
            </p:cNvCxnSpPr>
            <p:nvPr userDrawn="1"/>
          </p:nvCxnSpPr>
          <p:spPr>
            <a:xfrm>
              <a:off x="6430242"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F07A40-2C95-694A-98AE-362157355AEE}"/>
                </a:ext>
              </a:extLst>
            </p:cNvPr>
            <p:cNvCxnSpPr>
              <a:cxnSpLocks/>
            </p:cNvCxnSpPr>
            <p:nvPr userDrawn="1"/>
          </p:nvCxnSpPr>
          <p:spPr>
            <a:xfrm>
              <a:off x="9397712"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12A307B-17DA-5C3B-E828-6C1F4033EF6A}"/>
              </a:ext>
            </a:extLst>
          </p:cNvPr>
          <p:cNvGrpSpPr/>
          <p:nvPr userDrawn="1"/>
        </p:nvGrpSpPr>
        <p:grpSpPr>
          <a:xfrm>
            <a:off x="495300" y="3674686"/>
            <a:ext cx="11201400" cy="0"/>
            <a:chOff x="495300" y="2541207"/>
            <a:chExt cx="11201400" cy="0"/>
          </a:xfrm>
        </p:grpSpPr>
        <p:cxnSp>
          <p:nvCxnSpPr>
            <p:cNvPr id="27" name="Straight Connector 26">
              <a:extLst>
                <a:ext uri="{FF2B5EF4-FFF2-40B4-BE49-F238E27FC236}">
                  <a16:creationId xmlns:a16="http://schemas.microsoft.com/office/drawing/2014/main" id="{E4EB9A64-9F9A-431F-B9CA-B9DA00E730CE}"/>
                </a:ext>
              </a:extLst>
            </p:cNvPr>
            <p:cNvCxnSpPr>
              <a:cxnSpLocks/>
            </p:cNvCxnSpPr>
            <p:nvPr userDrawn="1"/>
          </p:nvCxnSpPr>
          <p:spPr>
            <a:xfrm>
              <a:off x="495300"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69BCB6-C6B4-D589-F095-6F56970D981B}"/>
                </a:ext>
              </a:extLst>
            </p:cNvPr>
            <p:cNvCxnSpPr>
              <a:cxnSpLocks/>
            </p:cNvCxnSpPr>
            <p:nvPr userDrawn="1"/>
          </p:nvCxnSpPr>
          <p:spPr>
            <a:xfrm>
              <a:off x="3462771"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89CC0F-465B-E309-34F5-88548F0F1826}"/>
                </a:ext>
              </a:extLst>
            </p:cNvPr>
            <p:cNvCxnSpPr>
              <a:cxnSpLocks/>
            </p:cNvCxnSpPr>
            <p:nvPr userDrawn="1"/>
          </p:nvCxnSpPr>
          <p:spPr>
            <a:xfrm>
              <a:off x="6430242"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2CB773-B78F-B910-38D1-992A39DC8B3C}"/>
                </a:ext>
              </a:extLst>
            </p:cNvPr>
            <p:cNvCxnSpPr>
              <a:cxnSpLocks/>
            </p:cNvCxnSpPr>
            <p:nvPr userDrawn="1"/>
          </p:nvCxnSpPr>
          <p:spPr>
            <a:xfrm>
              <a:off x="9397712"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9DCD740-C98E-893C-6672-29EB981C215E}"/>
              </a:ext>
            </a:extLst>
          </p:cNvPr>
          <p:cNvGrpSpPr/>
          <p:nvPr userDrawn="1"/>
        </p:nvGrpSpPr>
        <p:grpSpPr>
          <a:xfrm>
            <a:off x="495290" y="4813877"/>
            <a:ext cx="11201410" cy="0"/>
            <a:chOff x="495300" y="2541207"/>
            <a:chExt cx="11201400" cy="0"/>
          </a:xfrm>
        </p:grpSpPr>
        <p:cxnSp>
          <p:nvCxnSpPr>
            <p:cNvPr id="32" name="Straight Connector 31">
              <a:extLst>
                <a:ext uri="{FF2B5EF4-FFF2-40B4-BE49-F238E27FC236}">
                  <a16:creationId xmlns:a16="http://schemas.microsoft.com/office/drawing/2014/main" id="{1E2E833E-FBE1-4D85-3E6A-E2E03891F38F}"/>
                </a:ext>
              </a:extLst>
            </p:cNvPr>
            <p:cNvCxnSpPr>
              <a:cxnSpLocks/>
            </p:cNvCxnSpPr>
            <p:nvPr userDrawn="1"/>
          </p:nvCxnSpPr>
          <p:spPr>
            <a:xfrm>
              <a:off x="495300"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005653-AFBC-DC6C-B56E-3E66FD364798}"/>
                </a:ext>
              </a:extLst>
            </p:cNvPr>
            <p:cNvCxnSpPr>
              <a:cxnSpLocks/>
            </p:cNvCxnSpPr>
            <p:nvPr userDrawn="1"/>
          </p:nvCxnSpPr>
          <p:spPr>
            <a:xfrm>
              <a:off x="3462771"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8BBC12-A154-0DAC-32D9-B9A7A65576B0}"/>
                </a:ext>
              </a:extLst>
            </p:cNvPr>
            <p:cNvCxnSpPr>
              <a:cxnSpLocks/>
            </p:cNvCxnSpPr>
            <p:nvPr userDrawn="1"/>
          </p:nvCxnSpPr>
          <p:spPr>
            <a:xfrm>
              <a:off x="6430242"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33BD8C-4B2E-70DB-33CB-73A05FCFD1B1}"/>
                </a:ext>
              </a:extLst>
            </p:cNvPr>
            <p:cNvCxnSpPr>
              <a:cxnSpLocks/>
            </p:cNvCxnSpPr>
            <p:nvPr userDrawn="1"/>
          </p:nvCxnSpPr>
          <p:spPr>
            <a:xfrm>
              <a:off x="9397712" y="2541207"/>
              <a:ext cx="229898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6" name="Text Placeholder 5">
            <a:extLst>
              <a:ext uri="{FF2B5EF4-FFF2-40B4-BE49-F238E27FC236}">
                <a16:creationId xmlns:a16="http://schemas.microsoft.com/office/drawing/2014/main" id="{7574A66F-E99F-FBBE-A352-EBC7E91E26D3}"/>
              </a:ext>
            </a:extLst>
          </p:cNvPr>
          <p:cNvSpPr>
            <a:spLocks noGrp="1"/>
          </p:cNvSpPr>
          <p:nvPr>
            <p:ph type="body" sz="quarter" idx="25" hasCustomPrompt="1"/>
          </p:nvPr>
        </p:nvSpPr>
        <p:spPr>
          <a:xfrm>
            <a:off x="495300" y="4948417"/>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37" name="Text Placeholder 5">
            <a:extLst>
              <a:ext uri="{FF2B5EF4-FFF2-40B4-BE49-F238E27FC236}">
                <a16:creationId xmlns:a16="http://schemas.microsoft.com/office/drawing/2014/main" id="{C0AFC775-4D13-BBF8-DBE1-05D5645805F8}"/>
              </a:ext>
            </a:extLst>
          </p:cNvPr>
          <p:cNvSpPr>
            <a:spLocks noGrp="1"/>
          </p:cNvSpPr>
          <p:nvPr>
            <p:ph type="body" sz="quarter" idx="45" hasCustomPrompt="1"/>
          </p:nvPr>
        </p:nvSpPr>
        <p:spPr>
          <a:xfrm>
            <a:off x="495300" y="1524001"/>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38" name="Text Placeholder 5">
            <a:extLst>
              <a:ext uri="{FF2B5EF4-FFF2-40B4-BE49-F238E27FC236}">
                <a16:creationId xmlns:a16="http://schemas.microsoft.com/office/drawing/2014/main" id="{B720B94E-7596-8E52-1E0E-AD72824F55A7}"/>
              </a:ext>
            </a:extLst>
          </p:cNvPr>
          <p:cNvSpPr>
            <a:spLocks noGrp="1"/>
          </p:cNvSpPr>
          <p:nvPr>
            <p:ph type="body" sz="quarter" idx="46" hasCustomPrompt="1"/>
          </p:nvPr>
        </p:nvSpPr>
        <p:spPr>
          <a:xfrm>
            <a:off x="495300" y="2665473"/>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39" name="Text Placeholder 5">
            <a:extLst>
              <a:ext uri="{FF2B5EF4-FFF2-40B4-BE49-F238E27FC236}">
                <a16:creationId xmlns:a16="http://schemas.microsoft.com/office/drawing/2014/main" id="{E2056B84-9C44-56F9-C3DB-11730EC5A713}"/>
              </a:ext>
            </a:extLst>
          </p:cNvPr>
          <p:cNvSpPr>
            <a:spLocks noGrp="1"/>
          </p:cNvSpPr>
          <p:nvPr>
            <p:ph type="body" sz="quarter" idx="47" hasCustomPrompt="1"/>
          </p:nvPr>
        </p:nvSpPr>
        <p:spPr>
          <a:xfrm>
            <a:off x="495300" y="3806945"/>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0" name="Text Placeholder 5">
            <a:extLst>
              <a:ext uri="{FF2B5EF4-FFF2-40B4-BE49-F238E27FC236}">
                <a16:creationId xmlns:a16="http://schemas.microsoft.com/office/drawing/2014/main" id="{B0F6E2DB-AB61-32DC-F623-4A9875AE8ABD}"/>
              </a:ext>
            </a:extLst>
          </p:cNvPr>
          <p:cNvSpPr>
            <a:spLocks noGrp="1"/>
          </p:cNvSpPr>
          <p:nvPr>
            <p:ph type="body" sz="quarter" idx="48" hasCustomPrompt="1"/>
          </p:nvPr>
        </p:nvSpPr>
        <p:spPr>
          <a:xfrm>
            <a:off x="3462759" y="4948417"/>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1" name="Text Placeholder 5">
            <a:extLst>
              <a:ext uri="{FF2B5EF4-FFF2-40B4-BE49-F238E27FC236}">
                <a16:creationId xmlns:a16="http://schemas.microsoft.com/office/drawing/2014/main" id="{AA426310-B531-9AD7-EBD9-651AC76CDB0F}"/>
              </a:ext>
            </a:extLst>
          </p:cNvPr>
          <p:cNvSpPr>
            <a:spLocks noGrp="1"/>
          </p:cNvSpPr>
          <p:nvPr>
            <p:ph type="body" sz="quarter" idx="49" hasCustomPrompt="1"/>
          </p:nvPr>
        </p:nvSpPr>
        <p:spPr>
          <a:xfrm>
            <a:off x="3462759" y="1524001"/>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2" name="Text Placeholder 5">
            <a:extLst>
              <a:ext uri="{FF2B5EF4-FFF2-40B4-BE49-F238E27FC236}">
                <a16:creationId xmlns:a16="http://schemas.microsoft.com/office/drawing/2014/main" id="{D5F95BC8-63A0-A8A3-5DCB-CFD534A3452A}"/>
              </a:ext>
            </a:extLst>
          </p:cNvPr>
          <p:cNvSpPr>
            <a:spLocks noGrp="1"/>
          </p:cNvSpPr>
          <p:nvPr>
            <p:ph type="body" sz="quarter" idx="50" hasCustomPrompt="1"/>
          </p:nvPr>
        </p:nvSpPr>
        <p:spPr>
          <a:xfrm>
            <a:off x="3462759" y="2665473"/>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3" name="Text Placeholder 5">
            <a:extLst>
              <a:ext uri="{FF2B5EF4-FFF2-40B4-BE49-F238E27FC236}">
                <a16:creationId xmlns:a16="http://schemas.microsoft.com/office/drawing/2014/main" id="{CAF85C8C-E793-5A93-6059-0F2870EBABA8}"/>
              </a:ext>
            </a:extLst>
          </p:cNvPr>
          <p:cNvSpPr>
            <a:spLocks noGrp="1"/>
          </p:cNvSpPr>
          <p:nvPr>
            <p:ph type="body" sz="quarter" idx="51" hasCustomPrompt="1"/>
          </p:nvPr>
        </p:nvSpPr>
        <p:spPr>
          <a:xfrm>
            <a:off x="3462759" y="3806945"/>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4" name="Text Placeholder 5">
            <a:extLst>
              <a:ext uri="{FF2B5EF4-FFF2-40B4-BE49-F238E27FC236}">
                <a16:creationId xmlns:a16="http://schemas.microsoft.com/office/drawing/2014/main" id="{5580EE1E-8C8D-A1E9-9CB8-830FC2D5B21A}"/>
              </a:ext>
            </a:extLst>
          </p:cNvPr>
          <p:cNvSpPr>
            <a:spLocks noGrp="1"/>
          </p:cNvSpPr>
          <p:nvPr>
            <p:ph type="body" sz="quarter" idx="52" hasCustomPrompt="1"/>
          </p:nvPr>
        </p:nvSpPr>
        <p:spPr>
          <a:xfrm>
            <a:off x="6430218" y="4948417"/>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5" name="Text Placeholder 5">
            <a:extLst>
              <a:ext uri="{FF2B5EF4-FFF2-40B4-BE49-F238E27FC236}">
                <a16:creationId xmlns:a16="http://schemas.microsoft.com/office/drawing/2014/main" id="{03222D3D-9DED-4D7B-D51C-C0C498052CEF}"/>
              </a:ext>
            </a:extLst>
          </p:cNvPr>
          <p:cNvSpPr>
            <a:spLocks noGrp="1"/>
          </p:cNvSpPr>
          <p:nvPr>
            <p:ph type="body" sz="quarter" idx="53" hasCustomPrompt="1"/>
          </p:nvPr>
        </p:nvSpPr>
        <p:spPr>
          <a:xfrm>
            <a:off x="6430218" y="1524001"/>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6" name="Text Placeholder 5">
            <a:extLst>
              <a:ext uri="{FF2B5EF4-FFF2-40B4-BE49-F238E27FC236}">
                <a16:creationId xmlns:a16="http://schemas.microsoft.com/office/drawing/2014/main" id="{BE07663F-2C78-D867-5608-1C9D74273BED}"/>
              </a:ext>
            </a:extLst>
          </p:cNvPr>
          <p:cNvSpPr>
            <a:spLocks noGrp="1"/>
          </p:cNvSpPr>
          <p:nvPr>
            <p:ph type="body" sz="quarter" idx="54" hasCustomPrompt="1"/>
          </p:nvPr>
        </p:nvSpPr>
        <p:spPr>
          <a:xfrm>
            <a:off x="6430218" y="2665473"/>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47" name="Text Placeholder 5">
            <a:extLst>
              <a:ext uri="{FF2B5EF4-FFF2-40B4-BE49-F238E27FC236}">
                <a16:creationId xmlns:a16="http://schemas.microsoft.com/office/drawing/2014/main" id="{BCFAFFD0-4AF1-C5E9-F4C8-ED1F1537BAB9}"/>
              </a:ext>
            </a:extLst>
          </p:cNvPr>
          <p:cNvSpPr>
            <a:spLocks noGrp="1"/>
          </p:cNvSpPr>
          <p:nvPr>
            <p:ph type="body" sz="quarter" idx="55" hasCustomPrompt="1"/>
          </p:nvPr>
        </p:nvSpPr>
        <p:spPr>
          <a:xfrm>
            <a:off x="6430218" y="3806945"/>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53" name="Text Placeholder 5">
            <a:extLst>
              <a:ext uri="{FF2B5EF4-FFF2-40B4-BE49-F238E27FC236}">
                <a16:creationId xmlns:a16="http://schemas.microsoft.com/office/drawing/2014/main" id="{EE376710-7626-24FF-4345-244899359C1F}"/>
              </a:ext>
            </a:extLst>
          </p:cNvPr>
          <p:cNvSpPr>
            <a:spLocks noGrp="1"/>
          </p:cNvSpPr>
          <p:nvPr>
            <p:ph type="body" sz="quarter" idx="56" hasCustomPrompt="1"/>
          </p:nvPr>
        </p:nvSpPr>
        <p:spPr>
          <a:xfrm>
            <a:off x="9397723" y="4943854"/>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103" name="Text Placeholder 5">
            <a:extLst>
              <a:ext uri="{FF2B5EF4-FFF2-40B4-BE49-F238E27FC236}">
                <a16:creationId xmlns:a16="http://schemas.microsoft.com/office/drawing/2014/main" id="{FA40815B-5A3B-9A05-84C6-04EDD99B25FB}"/>
              </a:ext>
            </a:extLst>
          </p:cNvPr>
          <p:cNvSpPr>
            <a:spLocks noGrp="1"/>
          </p:cNvSpPr>
          <p:nvPr>
            <p:ph type="body" sz="quarter" idx="57" hasCustomPrompt="1"/>
          </p:nvPr>
        </p:nvSpPr>
        <p:spPr>
          <a:xfrm>
            <a:off x="9397723" y="1519438"/>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104" name="Text Placeholder 5">
            <a:extLst>
              <a:ext uri="{FF2B5EF4-FFF2-40B4-BE49-F238E27FC236}">
                <a16:creationId xmlns:a16="http://schemas.microsoft.com/office/drawing/2014/main" id="{84E8A37F-C3D9-68AB-2EA0-D7B985CA72D8}"/>
              </a:ext>
            </a:extLst>
          </p:cNvPr>
          <p:cNvSpPr>
            <a:spLocks noGrp="1"/>
          </p:cNvSpPr>
          <p:nvPr>
            <p:ph type="body" sz="quarter" idx="58" hasCustomPrompt="1"/>
          </p:nvPr>
        </p:nvSpPr>
        <p:spPr>
          <a:xfrm>
            <a:off x="9397723" y="2665473"/>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sp>
        <p:nvSpPr>
          <p:cNvPr id="105" name="Text Placeholder 5">
            <a:extLst>
              <a:ext uri="{FF2B5EF4-FFF2-40B4-BE49-F238E27FC236}">
                <a16:creationId xmlns:a16="http://schemas.microsoft.com/office/drawing/2014/main" id="{9CD04113-141C-D2CE-74D0-21BE48E0E61A}"/>
              </a:ext>
            </a:extLst>
          </p:cNvPr>
          <p:cNvSpPr>
            <a:spLocks noGrp="1"/>
          </p:cNvSpPr>
          <p:nvPr>
            <p:ph type="body" sz="quarter" idx="59" hasCustomPrompt="1"/>
          </p:nvPr>
        </p:nvSpPr>
        <p:spPr>
          <a:xfrm>
            <a:off x="9397723" y="3806945"/>
            <a:ext cx="2298977" cy="876955"/>
          </a:xfrm>
        </p:spPr>
        <p:txBody>
          <a:bodyPr>
            <a:normAutofit/>
          </a:bodyPr>
          <a:lstStyle>
            <a:lvl1pPr marL="0" indent="0" algn="ctr">
              <a:buNone/>
              <a:defRPr sz="1200" b="0">
                <a:solidFill>
                  <a:schemeClr val="accent3"/>
                </a:solidFill>
                <a:latin typeface="+mj-lt"/>
              </a:defRPr>
            </a:lvl1pPr>
            <a:lvl2pPr marL="0" indent="0">
              <a:buNone/>
              <a:defRPr/>
            </a:lvl2pPr>
          </a:lstStyle>
          <a:p>
            <a:pPr lvl="0"/>
            <a:r>
              <a:rPr lang="en-US"/>
              <a:t>Click to edit Master </a:t>
            </a:r>
            <a:br>
              <a:rPr lang="en-US"/>
            </a:br>
            <a:r>
              <a:rPr lang="en-US"/>
              <a:t>text styles</a:t>
            </a:r>
          </a:p>
        </p:txBody>
      </p:sp>
      <p:pic>
        <p:nvPicPr>
          <p:cNvPr id="9" name="Picture 8">
            <a:extLst>
              <a:ext uri="{FF2B5EF4-FFF2-40B4-BE49-F238E27FC236}">
                <a16:creationId xmlns:a16="http://schemas.microsoft.com/office/drawing/2014/main" id="{01DD7049-B12F-CF04-A188-821149EEFD82}"/>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17867482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ent B: Blan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D0D800-8F01-541D-1300-8503B3FDB5B5}"/>
              </a:ext>
            </a:extLst>
          </p:cNvPr>
          <p:cNvSpPr/>
          <p:nvPr userDrawn="1"/>
        </p:nvSpPr>
        <p:spPr>
          <a:xfrm>
            <a:off x="0" y="6328934"/>
            <a:ext cx="12197819" cy="5290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4" name="TextBox 23">
            <a:extLst>
              <a:ext uri="{FF2B5EF4-FFF2-40B4-BE49-F238E27FC236}">
                <a16:creationId xmlns:a16="http://schemas.microsoft.com/office/drawing/2014/main" id="{C897E0D8-2295-03D5-AA00-656BC16C1D79}"/>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solidFill>
                <a:effectLst/>
                <a:uLnTx/>
                <a:uFillTx/>
                <a:latin typeface="+mn-lt"/>
                <a:ea typeface="+mn-ea"/>
                <a:cs typeface="Gotham Light" pitchFamily="2" charset="0"/>
              </a:rPr>
              <a:t>Security Risk Advisors Intl, LLC. Proprietary and Client Confidential</a:t>
            </a:r>
          </a:p>
        </p:txBody>
      </p:sp>
      <p:cxnSp>
        <p:nvCxnSpPr>
          <p:cNvPr id="25" name="Straight Connector 24">
            <a:extLst>
              <a:ext uri="{FF2B5EF4-FFF2-40B4-BE49-F238E27FC236}">
                <a16:creationId xmlns:a16="http://schemas.microsoft.com/office/drawing/2014/main" id="{FE4E4D3A-39C3-48CD-5A9B-3D80D4DFE587}"/>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28">
            <a:extLst>
              <a:ext uri="{FF2B5EF4-FFF2-40B4-BE49-F238E27FC236}">
                <a16:creationId xmlns:a16="http://schemas.microsoft.com/office/drawing/2014/main" id="{048CC845-A1A7-A7BC-0E6E-B8AC4FA3F261}"/>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bg1"/>
                </a:solidFill>
                <a:latin typeface="+mn-lt"/>
              </a:rPr>
              <a:pPr defTabSz="914377">
                <a:lnSpc>
                  <a:spcPct val="90000"/>
                </a:lnSpc>
                <a:spcBef>
                  <a:spcPts val="1000"/>
                </a:spcBef>
              </a:pPr>
              <a:t>‹#›</a:t>
            </a:fld>
            <a:endParaRPr lang="en-US">
              <a:solidFill>
                <a:schemeClr val="bg1"/>
              </a:solidFill>
              <a:latin typeface="+mn-lt"/>
            </a:endParaRPr>
          </a:p>
        </p:txBody>
      </p:sp>
      <p:pic>
        <p:nvPicPr>
          <p:cNvPr id="2" name="Picture 1">
            <a:extLst>
              <a:ext uri="{FF2B5EF4-FFF2-40B4-BE49-F238E27FC236}">
                <a16:creationId xmlns:a16="http://schemas.microsoft.com/office/drawing/2014/main" id="{0EA0AEA4-27F5-3652-2CE7-FB944F6BBF15}"/>
              </a:ext>
            </a:extLst>
          </p:cNvPr>
          <p:cNvPicPr>
            <a:picLocks noChangeAspect="1"/>
          </p:cNvPicPr>
          <p:nvPr userDrawn="1"/>
        </p:nvPicPr>
        <p:blipFill>
          <a:blip r:embed="rId2"/>
          <a:stretch>
            <a:fillRect/>
          </a:stretch>
        </p:blipFill>
        <p:spPr>
          <a:xfrm>
            <a:off x="10374595" y="342900"/>
            <a:ext cx="1322947" cy="438950"/>
          </a:xfrm>
          <a:prstGeom prst="rect">
            <a:avLst/>
          </a:prstGeom>
        </p:spPr>
      </p:pic>
    </p:spTree>
    <p:extLst>
      <p:ext uri="{BB962C8B-B14F-4D97-AF65-F5344CB8AC3E}">
        <p14:creationId xmlns:p14="http://schemas.microsoft.com/office/powerpoint/2010/main" val="24452502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nd Slide 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C28B860-6041-BE47-6C96-3DB662A0E901}"/>
              </a:ext>
            </a:extLst>
          </p:cNvPr>
          <p:cNvPicPr>
            <a:picLocks noChangeAspect="1"/>
          </p:cNvPicPr>
          <p:nvPr userDrawn="1"/>
        </p:nvPicPr>
        <p:blipFill>
          <a:blip r:embed="rId2"/>
          <a:stretch>
            <a:fillRect/>
          </a:stretch>
        </p:blipFill>
        <p:spPr>
          <a:xfrm>
            <a:off x="3633788" y="2609303"/>
            <a:ext cx="4913802" cy="1627773"/>
          </a:xfrm>
          <a:prstGeom prst="rect">
            <a:avLst/>
          </a:prstGeom>
        </p:spPr>
      </p:pic>
    </p:spTree>
    <p:extLst>
      <p:ext uri="{BB962C8B-B14F-4D97-AF65-F5344CB8AC3E}">
        <p14:creationId xmlns:p14="http://schemas.microsoft.com/office/powerpoint/2010/main" val="20705630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nd Slide 2">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F66A808-0F4C-7A32-3E84-06B98781580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3" name="Picture 2">
            <a:extLst>
              <a:ext uri="{FF2B5EF4-FFF2-40B4-BE49-F238E27FC236}">
                <a16:creationId xmlns:a16="http://schemas.microsoft.com/office/drawing/2014/main" id="{3E25F857-6D27-4D88-F709-9068571D5832}"/>
              </a:ext>
            </a:extLst>
          </p:cNvPr>
          <p:cNvPicPr>
            <a:picLocks noChangeAspect="1"/>
          </p:cNvPicPr>
          <p:nvPr userDrawn="1"/>
        </p:nvPicPr>
        <p:blipFill>
          <a:blip r:embed="rId3"/>
          <a:stretch>
            <a:fillRect/>
          </a:stretch>
        </p:blipFill>
        <p:spPr>
          <a:xfrm>
            <a:off x="3649593" y="2615480"/>
            <a:ext cx="4913802" cy="1627773"/>
          </a:xfrm>
          <a:prstGeom prst="rect">
            <a:avLst/>
          </a:prstGeom>
        </p:spPr>
      </p:pic>
    </p:spTree>
    <p:extLst>
      <p:ext uri="{BB962C8B-B14F-4D97-AF65-F5344CB8AC3E}">
        <p14:creationId xmlns:p14="http://schemas.microsoft.com/office/powerpoint/2010/main" val="35118522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CC4317-F7AA-CC64-942F-B2FF5020F1FF}"/>
              </a:ext>
            </a:extLst>
          </p:cNvPr>
          <p:cNvSpPr/>
          <p:nvPr userDrawn="1"/>
        </p:nvSpPr>
        <p:spPr>
          <a:xfrm>
            <a:off x="10508969" y="6019060"/>
            <a:ext cx="1529151" cy="7509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3C0EB59-712A-8994-11FA-C0056A210011}"/>
              </a:ext>
            </a:extLst>
          </p:cNvPr>
          <p:cNvSpPr/>
          <p:nvPr userDrawn="1"/>
        </p:nvSpPr>
        <p:spPr>
          <a:xfrm>
            <a:off x="383161" y="6348046"/>
            <a:ext cx="4575701" cy="4219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7059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155F82"/>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49903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155F8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336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T, Robotic Arm">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2" name="Rectangle 1">
            <a:extLst>
              <a:ext uri="{FF2B5EF4-FFF2-40B4-BE49-F238E27FC236}">
                <a16:creationId xmlns:a16="http://schemas.microsoft.com/office/drawing/2014/main" id="{94444135-4764-37CD-2D3B-BB9CE47CF4C9}"/>
              </a:ext>
            </a:extLst>
          </p:cNvPr>
          <p:cNvSpPr/>
          <p:nvPr userDrawn="1"/>
        </p:nvSpPr>
        <p:spPr>
          <a:xfrm>
            <a:off x="10037784" y="5737866"/>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11" name="Picture 10">
            <a:extLst>
              <a:ext uri="{FF2B5EF4-FFF2-40B4-BE49-F238E27FC236}">
                <a16:creationId xmlns:a16="http://schemas.microsoft.com/office/drawing/2014/main" id="{1E68A695-A517-B33C-4028-1FE06743576A}"/>
              </a:ext>
            </a:extLst>
          </p:cNvPr>
          <p:cNvPicPr preferRelativeResize="0">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3653362" y="-1"/>
            <a:ext cx="8547386" cy="6858001"/>
          </a:xfrm>
          <a:prstGeom prst="rect">
            <a:avLst/>
          </a:prstGeom>
        </p:spPr>
      </p:pic>
    </p:spTree>
    <p:extLst>
      <p:ext uri="{BB962C8B-B14F-4D97-AF65-F5344CB8AC3E}">
        <p14:creationId xmlns:p14="http://schemas.microsoft.com/office/powerpoint/2010/main" val="17306351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loud">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2" name="Rectangle 1">
            <a:extLst>
              <a:ext uri="{FF2B5EF4-FFF2-40B4-BE49-F238E27FC236}">
                <a16:creationId xmlns:a16="http://schemas.microsoft.com/office/drawing/2014/main" id="{CF6EB682-1FDB-BBF4-FC9A-3857C6C5833E}"/>
              </a:ext>
            </a:extLst>
          </p:cNvPr>
          <p:cNvSpPr/>
          <p:nvPr userDrawn="1"/>
        </p:nvSpPr>
        <p:spPr>
          <a:xfrm>
            <a:off x="10121242" y="5737866"/>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4" name="Picture 3">
            <a:extLst>
              <a:ext uri="{FF2B5EF4-FFF2-40B4-BE49-F238E27FC236}">
                <a16:creationId xmlns:a16="http://schemas.microsoft.com/office/drawing/2014/main" id="{3CB675D1-74BF-DA16-29DF-1D0F5A928535}"/>
              </a:ext>
            </a:extLst>
          </p:cNvPr>
          <p:cNvPicPr preferRelativeResize="0">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4767240" y="0"/>
            <a:ext cx="7433508" cy="6858000"/>
          </a:xfrm>
          <a:prstGeom prst="rect">
            <a:avLst/>
          </a:prstGeom>
        </p:spPr>
      </p:pic>
    </p:spTree>
    <p:extLst>
      <p:ext uri="{BB962C8B-B14F-4D97-AF65-F5344CB8AC3E}">
        <p14:creationId xmlns:p14="http://schemas.microsoft.com/office/powerpoint/2010/main" val="22203509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I">
    <p:spTree>
      <p:nvGrpSpPr>
        <p:cNvPr id="1" name=""/>
        <p:cNvGrpSpPr/>
        <p:nvPr/>
      </p:nvGrpSpPr>
      <p:grpSpPr>
        <a:xfrm>
          <a:off x="0" y="0"/>
          <a:ext cx="0" cy="0"/>
          <a:chOff x="0" y="0"/>
          <a:chExt cx="0" cy="0"/>
        </a:xfrm>
      </p:grpSpPr>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5600700" cy="1941199"/>
          </a:xfrm>
          <a:prstGeom prst="rect">
            <a:avLst/>
          </a:prstGeom>
        </p:spPr>
        <p:txBody>
          <a:bodyPr rIns="0" anchor="t">
            <a:noAutofit/>
          </a:bodyPr>
          <a:lstStyle>
            <a:lvl1pPr algn="l">
              <a:lnSpc>
                <a:spcPct val="80000"/>
              </a:lnSpc>
              <a:defRPr sz="6600" b="1" spc="0" baseline="0">
                <a:solidFill>
                  <a:sysClr val="windowText" lastClr="000000"/>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tx1"/>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accent2"/>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81" name="TextBox 80">
            <a:extLst>
              <a:ext uri="{FF2B5EF4-FFF2-40B4-BE49-F238E27FC236}">
                <a16:creationId xmlns:a16="http://schemas.microsoft.com/office/drawing/2014/main" id="{4911CDEE-C770-6043-C880-D9334391BFD0}"/>
              </a:ext>
            </a:extLst>
          </p:cNvPr>
          <p:cNvSpPr txBox="1"/>
          <p:nvPr userDrawn="1"/>
        </p:nvSpPr>
        <p:spPr>
          <a:xfrm>
            <a:off x="495300"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lumMod val="95000"/>
                  </a:schemeClr>
                </a:solidFill>
                <a:effectLst/>
                <a:uLnTx/>
                <a:uFillTx/>
                <a:latin typeface="+mn-lt"/>
                <a:ea typeface="+mn-ea"/>
                <a:cs typeface="Gotham Light" pitchFamily="2" charset="0"/>
              </a:rPr>
              <a:t>Security Risk Advisors Intl, LLC. Proprietary and Client Confidential</a:t>
            </a:r>
          </a:p>
        </p:txBody>
      </p:sp>
      <p:sp>
        <p:nvSpPr>
          <p:cNvPr id="2" name="Rectangle 1">
            <a:extLst>
              <a:ext uri="{FF2B5EF4-FFF2-40B4-BE49-F238E27FC236}">
                <a16:creationId xmlns:a16="http://schemas.microsoft.com/office/drawing/2014/main" id="{D5CF20C7-1CF4-AE2F-AC41-29F7E9127117}"/>
              </a:ext>
            </a:extLst>
          </p:cNvPr>
          <p:cNvSpPr/>
          <p:nvPr userDrawn="1"/>
        </p:nvSpPr>
        <p:spPr>
          <a:xfrm>
            <a:off x="10086123" y="5737866"/>
            <a:ext cx="1963792"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blue and grey text on a black background&#10;&#10;Description automatically generated">
            <a:extLst>
              <a:ext uri="{FF2B5EF4-FFF2-40B4-BE49-F238E27FC236}">
                <a16:creationId xmlns:a16="http://schemas.microsoft.com/office/drawing/2014/main" id="{75D53C87-56FD-5F26-D7C2-32F86DCC87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300" y="504943"/>
            <a:ext cx="3200400" cy="1066373"/>
          </a:xfrm>
          <a:prstGeom prst="rect">
            <a:avLst/>
          </a:prstGeom>
        </p:spPr>
      </p:pic>
      <p:pic>
        <p:nvPicPr>
          <p:cNvPr id="4" name="Picture 3">
            <a:extLst>
              <a:ext uri="{FF2B5EF4-FFF2-40B4-BE49-F238E27FC236}">
                <a16:creationId xmlns:a16="http://schemas.microsoft.com/office/drawing/2014/main" id="{E9AB998E-AC6C-3132-31B6-C420342D0545}"/>
              </a:ext>
            </a:extLst>
          </p:cNvPr>
          <p:cNvPicPr preferRelativeResize="0">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4694766" y="0"/>
            <a:ext cx="7497233" cy="6858000"/>
          </a:xfrm>
          <a:prstGeom prst="rect">
            <a:avLst/>
          </a:prstGeom>
        </p:spPr>
      </p:pic>
    </p:spTree>
    <p:extLst>
      <p:ext uri="{BB962C8B-B14F-4D97-AF65-F5344CB8AC3E}">
        <p14:creationId xmlns:p14="http://schemas.microsoft.com/office/powerpoint/2010/main" val="529513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Dark, Blank 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314F8D4-CDCA-E73E-3998-9D56CC59EB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10800000" flipV="1">
            <a:off x="1205" y="339"/>
            <a:ext cx="12190795" cy="6857322"/>
          </a:xfrm>
          <a:prstGeom prst="rect">
            <a:avLst/>
          </a:prstGeom>
        </p:spPr>
      </p:pic>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300" y="2458400"/>
            <a:ext cx="8131654" cy="1941199"/>
          </a:xfrm>
          <a:prstGeom prst="rect">
            <a:avLst/>
          </a:prstGeom>
        </p:spPr>
        <p:txBody>
          <a:bodyPr rIns="0" anchor="t">
            <a:noAutofit/>
          </a:bodyPr>
          <a:lstStyle>
            <a:lvl1pPr algn="l">
              <a:lnSpc>
                <a:spcPct val="80000"/>
              </a:lnSpc>
              <a:defRPr sz="8800" b="1" spc="0" baseline="0">
                <a:solidFill>
                  <a:schemeClr val="bg1">
                    <a:lumMod val="95000"/>
                  </a:schemeClr>
                </a:solidFill>
                <a:latin typeface="+mn-lt"/>
                <a:cs typeface="Arial" panose="020B0604020202020204" pitchFamily="34" charset="0"/>
              </a:defRPr>
            </a:lvl1pPr>
          </a:lstStyle>
          <a:p>
            <a:r>
              <a:rPr lang="en-US"/>
              <a:t>Click to </a:t>
            </a:r>
            <a:br>
              <a:rPr lang="en-US"/>
            </a:br>
            <a:r>
              <a:rPr lang="en-US"/>
              <a:t>add title here</a:t>
            </a:r>
          </a:p>
        </p:txBody>
      </p:sp>
      <p:sp>
        <p:nvSpPr>
          <p:cNvPr id="79" name="Text Placeholder 22">
            <a:extLst>
              <a:ext uri="{FF2B5EF4-FFF2-40B4-BE49-F238E27FC236}">
                <a16:creationId xmlns:a16="http://schemas.microsoft.com/office/drawing/2014/main" id="{68692E4D-8649-A7F0-88A7-B195D0F108EC}"/>
              </a:ext>
            </a:extLst>
          </p:cNvPr>
          <p:cNvSpPr>
            <a:spLocks noGrp="1"/>
          </p:cNvSpPr>
          <p:nvPr>
            <p:ph type="body" sz="quarter" idx="10" hasCustomPrompt="1"/>
          </p:nvPr>
        </p:nvSpPr>
        <p:spPr>
          <a:xfrm>
            <a:off x="495300" y="5611115"/>
            <a:ext cx="2434745" cy="493713"/>
          </a:xfrm>
          <a:prstGeom prst="rect">
            <a:avLst/>
          </a:prstGeom>
        </p:spPr>
        <p:txBody>
          <a:bodyPr lIns="0" rIns="0" anchor="b">
            <a:noAutofit/>
          </a:bodyPr>
          <a:lstStyle>
            <a:lvl1pPr marL="0" indent="0" algn="l">
              <a:buNone/>
              <a:defRPr sz="1400" b="0" kern="1200" spc="0" baseline="0">
                <a:solidFill>
                  <a:schemeClr val="bg1">
                    <a:lumMod val="95000"/>
                  </a:schemeClr>
                </a:solidFill>
                <a:latin typeface="+mn-lt"/>
                <a:cs typeface="Gotham Light" pitchFamily="2" charset="0"/>
              </a:defRPr>
            </a:lvl1pPr>
          </a:lstStyle>
          <a:p>
            <a:pPr lvl="0"/>
            <a:r>
              <a:rPr lang="en-US"/>
              <a:t>Click to add date here</a:t>
            </a:r>
          </a:p>
        </p:txBody>
      </p:sp>
      <p:sp>
        <p:nvSpPr>
          <p:cNvPr id="80" name="Picture Placeholder 7">
            <a:extLst>
              <a:ext uri="{FF2B5EF4-FFF2-40B4-BE49-F238E27FC236}">
                <a16:creationId xmlns:a16="http://schemas.microsoft.com/office/drawing/2014/main" id="{8503750F-0BE2-99BF-C8B0-DA36DEF39E32}"/>
              </a:ext>
            </a:extLst>
          </p:cNvPr>
          <p:cNvSpPr>
            <a:spLocks noGrp="1"/>
          </p:cNvSpPr>
          <p:nvPr>
            <p:ph type="pic" sz="quarter" idx="11" hasCustomPrompt="1"/>
          </p:nvPr>
        </p:nvSpPr>
        <p:spPr>
          <a:xfrm>
            <a:off x="495300" y="4472001"/>
            <a:ext cx="3432817" cy="1139114"/>
          </a:xfrm>
          <a:prstGeom prst="rect">
            <a:avLst/>
          </a:prstGeom>
        </p:spPr>
        <p:txBody>
          <a:bodyPr rIns="0" anchor="ctr">
            <a:noAutofit/>
          </a:bodyPr>
          <a:lstStyle>
            <a:lvl1pPr marL="0" indent="0" algn="ctr">
              <a:buNone/>
              <a:defRPr sz="1000" baseline="0">
                <a:solidFill>
                  <a:schemeClr val="bg1">
                    <a:lumMod val="95000"/>
                  </a:schemeClr>
                </a:solidFill>
                <a:latin typeface="+mn-lt"/>
              </a:defRPr>
            </a:lvl1pPr>
          </a:lstStyle>
          <a:p>
            <a:r>
              <a:rPr lang="en-US"/>
              <a:t>Client Logo.</a:t>
            </a:r>
          </a:p>
          <a:p>
            <a:r>
              <a:rPr lang="en-US"/>
              <a:t>Right Click &gt;&gt; “Crop” to </a:t>
            </a:r>
            <a:br>
              <a:rPr lang="en-US"/>
            </a:br>
            <a:r>
              <a:rPr lang="en-US"/>
              <a:t>adjust image size and visibility.</a:t>
            </a:r>
          </a:p>
          <a:p>
            <a:r>
              <a:rPr lang="en-US"/>
              <a:t>Use grid line to ‘align right’ </a:t>
            </a:r>
            <a:br>
              <a:rPr lang="en-US"/>
            </a:br>
            <a:r>
              <a:rPr lang="en-US"/>
              <a:t>with text and SRA logo. </a:t>
            </a:r>
          </a:p>
        </p:txBody>
      </p:sp>
      <p:sp>
        <p:nvSpPr>
          <p:cNvPr id="81" name="TextBox 80">
            <a:extLst>
              <a:ext uri="{FF2B5EF4-FFF2-40B4-BE49-F238E27FC236}">
                <a16:creationId xmlns:a16="http://schemas.microsoft.com/office/drawing/2014/main" id="{4911CDEE-C770-6043-C880-D9334391BFD0}"/>
              </a:ext>
            </a:extLst>
          </p:cNvPr>
          <p:cNvSpPr txBox="1"/>
          <p:nvPr userDrawn="1"/>
        </p:nvSpPr>
        <p:spPr>
          <a:xfrm>
            <a:off x="495300"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bg1">
                    <a:lumMod val="95000"/>
                  </a:schemeClr>
                </a:solidFill>
                <a:effectLst/>
                <a:uLnTx/>
                <a:uFillTx/>
                <a:latin typeface="+mn-lt"/>
                <a:ea typeface="+mn-ea"/>
                <a:cs typeface="Gotham Light" pitchFamily="2" charset="0"/>
              </a:rPr>
              <a:t>Security Risk Advisors Intl, LLC. Proprietary and Client Confidential</a:t>
            </a:r>
          </a:p>
        </p:txBody>
      </p:sp>
      <p:pic>
        <p:nvPicPr>
          <p:cNvPr id="36" name="Picture 35">
            <a:extLst>
              <a:ext uri="{FF2B5EF4-FFF2-40B4-BE49-F238E27FC236}">
                <a16:creationId xmlns:a16="http://schemas.microsoft.com/office/drawing/2014/main" id="{0E0D7F2B-FE7C-E3B1-78B0-F0A21D174AF2}"/>
              </a:ext>
            </a:extLst>
          </p:cNvPr>
          <p:cNvPicPr>
            <a:picLocks noChangeAspect="1"/>
          </p:cNvPicPr>
          <p:nvPr userDrawn="1"/>
        </p:nvPicPr>
        <p:blipFill>
          <a:blip r:embed="rId3"/>
          <a:stretch>
            <a:fillRect/>
          </a:stretch>
        </p:blipFill>
        <p:spPr>
          <a:xfrm>
            <a:off x="491722" y="910687"/>
            <a:ext cx="2432515" cy="810838"/>
          </a:xfrm>
          <a:prstGeom prst="rect">
            <a:avLst/>
          </a:prstGeom>
        </p:spPr>
      </p:pic>
    </p:spTree>
    <p:extLst>
      <p:ext uri="{BB962C8B-B14F-4D97-AF65-F5344CB8AC3E}">
        <p14:creationId xmlns:p14="http://schemas.microsoft.com/office/powerpoint/2010/main" val="33575545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D4A67-0FB5-1991-F91C-4463F6604C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6241"/>
          <a:stretch/>
        </p:blipFill>
        <p:spPr>
          <a:xfrm>
            <a:off x="5595649" y="2005969"/>
            <a:ext cx="6596351" cy="4352921"/>
          </a:xfrm>
          <a:prstGeom prst="rect">
            <a:avLst/>
          </a:prstGeom>
        </p:spPr>
      </p:pic>
      <p:sp>
        <p:nvSpPr>
          <p:cNvPr id="78" name="Title 18">
            <a:extLst>
              <a:ext uri="{FF2B5EF4-FFF2-40B4-BE49-F238E27FC236}">
                <a16:creationId xmlns:a16="http://schemas.microsoft.com/office/drawing/2014/main" id="{EE2BCE4C-F8EF-6D43-B01C-F2294B8B3612}"/>
              </a:ext>
            </a:extLst>
          </p:cNvPr>
          <p:cNvSpPr>
            <a:spLocks noGrp="1"/>
          </p:cNvSpPr>
          <p:nvPr>
            <p:ph type="title" hasCustomPrompt="1"/>
          </p:nvPr>
        </p:nvSpPr>
        <p:spPr>
          <a:xfrm>
            <a:off x="495299" y="4714043"/>
            <a:ext cx="8524413" cy="955063"/>
          </a:xfrm>
          <a:prstGeom prst="rect">
            <a:avLst/>
          </a:prstGeom>
        </p:spPr>
        <p:txBody>
          <a:bodyPr rIns="0" anchor="t">
            <a:noAutofit/>
          </a:bodyPr>
          <a:lstStyle>
            <a:lvl1pPr algn="l">
              <a:lnSpc>
                <a:spcPct val="80000"/>
              </a:lnSpc>
              <a:defRPr sz="8800" b="1" spc="0" baseline="0">
                <a:solidFill>
                  <a:schemeClr val="tx2"/>
                </a:solidFill>
                <a:latin typeface="+mn-lt"/>
                <a:cs typeface="Arial" panose="020B0604020202020204" pitchFamily="34" charset="0"/>
              </a:defRPr>
            </a:lvl1pPr>
          </a:lstStyle>
          <a:p>
            <a:r>
              <a:rPr lang="en-US"/>
              <a:t>Section Name</a:t>
            </a:r>
          </a:p>
        </p:txBody>
      </p:sp>
      <p:sp>
        <p:nvSpPr>
          <p:cNvPr id="3" name="Rectangle 2">
            <a:extLst>
              <a:ext uri="{FF2B5EF4-FFF2-40B4-BE49-F238E27FC236}">
                <a16:creationId xmlns:a16="http://schemas.microsoft.com/office/drawing/2014/main" id="{F79803DE-8CA0-9F35-8309-6A318EC21B9C}"/>
              </a:ext>
            </a:extLst>
          </p:cNvPr>
          <p:cNvSpPr/>
          <p:nvPr userDrawn="1"/>
        </p:nvSpPr>
        <p:spPr>
          <a:xfrm>
            <a:off x="10546543" y="5935837"/>
            <a:ext cx="1529151" cy="7509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E9E87D-5D49-C2DF-BB16-69D6CA535D44}"/>
              </a:ext>
            </a:extLst>
          </p:cNvPr>
          <p:cNvPicPr>
            <a:picLocks noChangeAspect="1"/>
          </p:cNvPicPr>
          <p:nvPr userDrawn="1"/>
        </p:nvPicPr>
        <p:blipFill>
          <a:blip r:embed="rId3"/>
          <a:stretch>
            <a:fillRect/>
          </a:stretch>
        </p:blipFill>
        <p:spPr>
          <a:xfrm>
            <a:off x="8620183" y="910766"/>
            <a:ext cx="2438611" cy="810838"/>
          </a:xfrm>
          <a:prstGeom prst="rect">
            <a:avLst/>
          </a:prstGeom>
        </p:spPr>
      </p:pic>
    </p:spTree>
    <p:extLst>
      <p:ext uri="{BB962C8B-B14F-4D97-AF65-F5344CB8AC3E}">
        <p14:creationId xmlns:p14="http://schemas.microsoft.com/office/powerpoint/2010/main" val="15484588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A4C44AE-16B4-D6FE-8175-8B952BA8825D}"/>
              </a:ext>
            </a:extLst>
          </p:cNvPr>
          <p:cNvSpPr>
            <a:spLocks noGrp="1"/>
          </p:cNvSpPr>
          <p:nvPr>
            <p:ph type="title"/>
          </p:nvPr>
        </p:nvSpPr>
        <p:spPr>
          <a:xfrm>
            <a:off x="495300" y="244534"/>
            <a:ext cx="11201400" cy="569060"/>
          </a:xfrm>
          <a:prstGeom prst="rect">
            <a:avLst/>
          </a:prstGeom>
        </p:spPr>
        <p:txBody>
          <a:bodyPr vert="horz" lIns="0" tIns="0" rIns="0" bIns="0" rtlCol="0" anchor="ctr">
            <a:noAutofit/>
          </a:bodyPr>
          <a:lstStyle/>
          <a:p>
            <a:pPr marL="0" lvl="0" indent="0">
              <a:spcBef>
                <a:spcPts val="1000"/>
              </a:spcBef>
              <a:buFont typeface="Arial" panose="020B0604020202020204" pitchFamily="34" charset="0"/>
            </a:pPr>
            <a:r>
              <a:rPr lang="en-US"/>
              <a:t>Click to edit Master title style</a:t>
            </a:r>
          </a:p>
        </p:txBody>
      </p:sp>
      <p:sp>
        <p:nvSpPr>
          <p:cNvPr id="8" name="Text Placeholder 3">
            <a:extLst>
              <a:ext uri="{FF2B5EF4-FFF2-40B4-BE49-F238E27FC236}">
                <a16:creationId xmlns:a16="http://schemas.microsoft.com/office/drawing/2014/main" id="{14817152-3A06-F1A6-FF88-3C1A009B9CAB}"/>
              </a:ext>
            </a:extLst>
          </p:cNvPr>
          <p:cNvSpPr>
            <a:spLocks noGrp="1"/>
          </p:cNvSpPr>
          <p:nvPr>
            <p:ph type="body" idx="1"/>
          </p:nvPr>
        </p:nvSpPr>
        <p:spPr>
          <a:xfrm>
            <a:off x="495300" y="1189323"/>
            <a:ext cx="11201400" cy="463997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Box 40">
            <a:extLst>
              <a:ext uri="{FF2B5EF4-FFF2-40B4-BE49-F238E27FC236}">
                <a16:creationId xmlns:a16="http://schemas.microsoft.com/office/drawing/2014/main" id="{C96A518A-29E4-4CB3-E287-393C6B05AE9F}"/>
              </a:ext>
            </a:extLst>
          </p:cNvPr>
          <p:cNvSpPr txBox="1"/>
          <p:nvPr userDrawn="1"/>
        </p:nvSpPr>
        <p:spPr>
          <a:xfrm>
            <a:off x="801182" y="6530379"/>
            <a:ext cx="4199467" cy="126177"/>
          </a:xfrm>
          <a:prstGeom prst="rect">
            <a:avLst/>
          </a:prstGeom>
        </p:spPr>
        <p:txBody>
          <a:bodyPr vert="horz" lIns="0" tIns="0" rIns="0" bIns="0" rtlCol="0" anchor="ctr">
            <a:noAutofit/>
          </a:bodyPr>
          <a:lstStyle>
            <a:lvl1pPr lvl="0" indent="0" algn="r">
              <a:lnSpc>
                <a:spcPct val="90000"/>
              </a:lnSpc>
              <a:spcBef>
                <a:spcPts val="1000"/>
              </a:spcBef>
              <a:buFont typeface="Arial" panose="020B0604020202020204" pitchFamily="34" charset="0"/>
              <a:buNone/>
              <a:defRPr sz="700" spc="100" baseline="0">
                <a:solidFill>
                  <a:schemeClr val="accent4"/>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100" normalizeH="0" baseline="0" noProof="0">
                <a:ln>
                  <a:noFill/>
                </a:ln>
                <a:solidFill>
                  <a:schemeClr val="accent6">
                    <a:lumMod val="75000"/>
                  </a:schemeClr>
                </a:solidFill>
                <a:effectLst/>
                <a:uLnTx/>
                <a:uFillTx/>
                <a:latin typeface="+mn-lt"/>
                <a:ea typeface="+mn-ea"/>
                <a:cs typeface="Gotham Light" pitchFamily="2" charset="0"/>
              </a:rPr>
              <a:t>Security Risk Advisors Intl, LLC. Proprietary and Client Confidential</a:t>
            </a:r>
          </a:p>
        </p:txBody>
      </p:sp>
      <p:cxnSp>
        <p:nvCxnSpPr>
          <p:cNvPr id="42" name="Straight Connector 41">
            <a:extLst>
              <a:ext uri="{FF2B5EF4-FFF2-40B4-BE49-F238E27FC236}">
                <a16:creationId xmlns:a16="http://schemas.microsoft.com/office/drawing/2014/main" id="{6C6B810D-5D4C-2CDF-9D85-C07B56AE9404}"/>
              </a:ext>
            </a:extLst>
          </p:cNvPr>
          <p:cNvCxnSpPr>
            <a:cxnSpLocks/>
          </p:cNvCxnSpPr>
          <p:nvPr userDrawn="1"/>
        </p:nvCxnSpPr>
        <p:spPr>
          <a:xfrm>
            <a:off x="702901" y="6530379"/>
            <a:ext cx="0" cy="1261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3" name="Slide Number Placeholder 28">
            <a:extLst>
              <a:ext uri="{FF2B5EF4-FFF2-40B4-BE49-F238E27FC236}">
                <a16:creationId xmlns:a16="http://schemas.microsoft.com/office/drawing/2014/main" id="{445D37A2-92F9-F86A-8B9C-300D7B9DE40B}"/>
              </a:ext>
            </a:extLst>
          </p:cNvPr>
          <p:cNvSpPr txBox="1">
            <a:spLocks/>
          </p:cNvSpPr>
          <p:nvPr userDrawn="1"/>
        </p:nvSpPr>
        <p:spPr>
          <a:xfrm>
            <a:off x="495300" y="6529968"/>
            <a:ext cx="181199" cy="126999"/>
          </a:xfrm>
          <a:prstGeom prst="rect">
            <a:avLst/>
          </a:prstGeom>
        </p:spPr>
        <p:txBody>
          <a:bodyPr vert="horz" lIns="0" tIns="0" rIns="0" bIns="0" rtlCol="0" anchor="ctr">
            <a:noAutofit/>
          </a:bodyPr>
          <a:lstStyle>
            <a:defPPr>
              <a:defRPr lang="en-US"/>
            </a:defPPr>
            <a:lvl1pPr marL="0" algn="l" defTabSz="1219170" rtl="0" eaLnBrk="1" latinLnBrk="0" hangingPunct="1">
              <a:defRPr kumimoji="0" lang="en-US" sz="700" b="1" i="0" u="none" strike="noStrike" kern="1200" cap="none" spc="100" normalizeH="0" baseline="0" smtClean="0">
                <a:ln>
                  <a:noFill/>
                </a:ln>
                <a:solidFill>
                  <a:schemeClr val="accent6"/>
                </a:solidFill>
                <a:effectLst/>
                <a:uLnTx/>
                <a:uFillTx/>
                <a:latin typeface="+mn-lt"/>
                <a:ea typeface="+mn-ea"/>
                <a:cs typeface="Gotham Light" pitchFamily="2"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lnSpc>
                <a:spcPct val="90000"/>
              </a:lnSpc>
              <a:spcBef>
                <a:spcPts val="1000"/>
              </a:spcBef>
            </a:pPr>
            <a:fld id="{6533F894-8D1E-4F77-9A95-14C838BEBC7B}" type="slidenum">
              <a:rPr lang="en-US" smtClean="0">
                <a:solidFill>
                  <a:schemeClr val="accent6">
                    <a:lumMod val="75000"/>
                  </a:schemeClr>
                </a:solidFill>
                <a:latin typeface="+mn-lt"/>
              </a:rPr>
              <a:pPr defTabSz="914377">
                <a:lnSpc>
                  <a:spcPct val="90000"/>
                </a:lnSpc>
                <a:spcBef>
                  <a:spcPts val="1000"/>
                </a:spcBef>
              </a:pPr>
              <a:t>‹#›</a:t>
            </a:fld>
            <a:endParaRPr lang="en-US">
              <a:solidFill>
                <a:schemeClr val="accent6">
                  <a:lumMod val="75000"/>
                </a:schemeClr>
              </a:solidFill>
              <a:latin typeface="+mn-lt"/>
            </a:endParaRPr>
          </a:p>
        </p:txBody>
      </p:sp>
      <p:pic>
        <p:nvPicPr>
          <p:cNvPr id="3" name="Picture 2">
            <a:extLst>
              <a:ext uri="{FF2B5EF4-FFF2-40B4-BE49-F238E27FC236}">
                <a16:creationId xmlns:a16="http://schemas.microsoft.com/office/drawing/2014/main" id="{A430EE4F-A67F-76EB-ACDB-C573159C39DB}"/>
              </a:ext>
            </a:extLst>
          </p:cNvPr>
          <p:cNvPicPr>
            <a:picLocks noChangeAspect="1"/>
          </p:cNvPicPr>
          <p:nvPr userDrawn="1"/>
        </p:nvPicPr>
        <p:blipFill>
          <a:blip r:embed="rId48"/>
          <a:stretch>
            <a:fillRect/>
          </a:stretch>
        </p:blipFill>
        <p:spPr>
          <a:xfrm>
            <a:off x="10620880" y="6142622"/>
            <a:ext cx="1079086" cy="396274"/>
          </a:xfrm>
          <a:prstGeom prst="rect">
            <a:avLst/>
          </a:prstGeom>
        </p:spPr>
      </p:pic>
    </p:spTree>
    <p:extLst>
      <p:ext uri="{BB962C8B-B14F-4D97-AF65-F5344CB8AC3E}">
        <p14:creationId xmlns:p14="http://schemas.microsoft.com/office/powerpoint/2010/main" val="1080375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github.com/joecicero/careercoachin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hyperlink" Target="https://opensource.com/article/21/2/advice-non-technical" TargetMode="External"/><Relationship Id="rId7" Type="http://schemas.openxmlformats.org/officeDocument/2006/relationships/customXml" Target="../ink/ink2.xml"/><Relationship Id="rId2" Type="http://schemas.openxmlformats.org/officeDocument/2006/relationships/image" Target="../media/image22.png"/><Relationship Id="rId1" Type="http://schemas.openxmlformats.org/officeDocument/2006/relationships/slideLayout" Target="../slideLayouts/slideLayout25.xml"/><Relationship Id="rId6" Type="http://schemas.openxmlformats.org/officeDocument/2006/relationships/image" Target="../media/image54.png"/><Relationship Id="rId5" Type="http://schemas.openxmlformats.org/officeDocument/2006/relationships/customXml" Target="../ink/ink1.xml"/><Relationship Id="rId10" Type="http://schemas.openxmlformats.org/officeDocument/2006/relationships/image" Target="../media/image56.png"/><Relationship Id="rId4" Type="http://schemas.openxmlformats.org/officeDocument/2006/relationships/image" Target="../media/image70.png"/><Relationship Id="rId9" Type="http://schemas.openxmlformats.org/officeDocument/2006/relationships/customXml" Target="../ink/ink3.xml"/></Relationships>
</file>

<file path=ppt/slides/_rels/slide11.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hyperlink" Target="https://opensource.com/article/21/2/advice-non-technical" TargetMode="External"/><Relationship Id="rId7" Type="http://schemas.openxmlformats.org/officeDocument/2006/relationships/customXml" Target="../ink/ink5.xml"/><Relationship Id="rId2" Type="http://schemas.openxmlformats.org/officeDocument/2006/relationships/image" Target="../media/image22.png"/><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customXml" Target="../ink/ink4.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25.xml"/><Relationship Id="rId4" Type="http://schemas.openxmlformats.org/officeDocument/2006/relationships/image" Target="../media/image72.jp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opensource.com/article/21/2/advice-non-technical" TargetMode="External"/><Relationship Id="rId7" Type="http://schemas.openxmlformats.org/officeDocument/2006/relationships/customXml" Target="../ink/ink7.xml"/><Relationship Id="rId2" Type="http://schemas.openxmlformats.org/officeDocument/2006/relationships/image" Target="../media/image22.png"/><Relationship Id="rId1" Type="http://schemas.openxmlformats.org/officeDocument/2006/relationships/slideLayout" Target="../slideLayouts/slideLayout25.xml"/><Relationship Id="rId6" Type="http://schemas.openxmlformats.org/officeDocument/2006/relationships/image" Target="../media/image610.png"/><Relationship Id="rId5" Type="http://schemas.openxmlformats.org/officeDocument/2006/relationships/customXml" Target="../ink/ink6.xml"/><Relationship Id="rId4" Type="http://schemas.openxmlformats.org/officeDocument/2006/relationships/image" Target="../media/image7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8" Type="http://schemas.openxmlformats.org/officeDocument/2006/relationships/hyperlink" Target="https://thehackernews.com/" TargetMode="External"/><Relationship Id="rId13" Type="http://schemas.openxmlformats.org/officeDocument/2006/relationships/hyperlink" Target="https://www.edx.org/search?q=cybersecurity" TargetMode="External"/><Relationship Id="rId18" Type="http://schemas.openxmlformats.org/officeDocument/2006/relationships/hyperlink" Target="https://grow.google/certificates/cybersecurity/%23?modal_active=none" TargetMode="External"/><Relationship Id="rId26" Type="http://schemas.openxmlformats.org/officeDocument/2006/relationships/hyperlink" Target="https://www.comptia.org/certifications/security" TargetMode="External"/><Relationship Id="rId3" Type="http://schemas.openxmlformats.org/officeDocument/2006/relationships/hyperlink" Target="https://opensource.com/article/21/2/advice-non-technical" TargetMode="External"/><Relationship Id="rId21" Type="http://schemas.openxmlformats.org/officeDocument/2006/relationships/hyperlink" Target="https://pentesterlab.com/exercises" TargetMode="External"/><Relationship Id="rId7" Type="http://schemas.openxmlformats.org/officeDocument/2006/relationships/hyperlink" Target="https://cybernews.com/news/" TargetMode="External"/><Relationship Id="rId12" Type="http://schemas.openxmlformats.org/officeDocument/2006/relationships/hyperlink" Target="https://app.cybrary.it/browse/career-path/it-and-cybersecurity-foundations" TargetMode="External"/><Relationship Id="rId17" Type="http://schemas.openxmlformats.org/officeDocument/2006/relationships/hyperlink" Target="https://www.crowdstrike.com/crowdstrike-university/" TargetMode="External"/><Relationship Id="rId25" Type="http://schemas.openxmlformats.org/officeDocument/2006/relationships/hyperlink" Target="https://www.rocissa.org/" TargetMode="External"/><Relationship Id="rId2" Type="http://schemas.openxmlformats.org/officeDocument/2006/relationships/image" Target="../media/image22.png"/><Relationship Id="rId16" Type="http://schemas.openxmlformats.org/officeDocument/2006/relationships/hyperlink" Target="https://aws.amazon.com/certification/certified-security-specialty/" TargetMode="External"/><Relationship Id="rId20" Type="http://schemas.openxmlformats.org/officeDocument/2006/relationships/hyperlink" Target="https://tryhackme.com/" TargetMode="External"/><Relationship Id="rId29" Type="http://schemas.openxmlformats.org/officeDocument/2006/relationships/hyperlink" Target="https://www.isaca.org/credentialing/cisa" TargetMode="External"/><Relationship Id="rId1" Type="http://schemas.openxmlformats.org/officeDocument/2006/relationships/slideLayout" Target="../slideLayouts/slideLayout46.xml"/><Relationship Id="rId6" Type="http://schemas.openxmlformats.org/officeDocument/2006/relationships/hyperlink" Target="https://security.googleblog.com/" TargetMode="External"/><Relationship Id="rId11" Type="http://schemas.openxmlformats.org/officeDocument/2006/relationships/hyperlink" Target="https://www.pluralsight.com/courses/information-security-big-picture?clickid=Tzr0ar3TWxyPWBF0lV19PUYIUkFWXmwlzSfkT80&amp;irgwc=1&amp;mpid=1193463&amp;aid=7010a000001xAKZAA2&amp;utm_medium=digital_affiliate&amp;utm_campaign=1193463&amp;utm_source=impactradius" TargetMode="External"/><Relationship Id="rId24" Type="http://schemas.openxmlformats.org/officeDocument/2006/relationships/hyperlink" Target="https://www.members.issa.org/page/chapters" TargetMode="External"/><Relationship Id="rId5" Type="http://schemas.openxmlformats.org/officeDocument/2006/relationships/hyperlink" Target="https://www.sans.org/white-papers/" TargetMode="External"/><Relationship Id="rId15" Type="http://schemas.openxmlformats.org/officeDocument/2006/relationships/hyperlink" Target="https://www.paloaltonetworks.com/cyberpedia/free-cybersecurity-education-courses" TargetMode="External"/><Relationship Id="rId23" Type="http://schemas.openxmlformats.org/officeDocument/2006/relationships/hyperlink" Target="https://cloudsecurityalliance.org/chapters/global/?country_code=US" TargetMode="External"/><Relationship Id="rId28" Type="http://schemas.openxmlformats.org/officeDocument/2006/relationships/hyperlink" Target="https://www.isc2.org/Certifications/CISSP" TargetMode="External"/><Relationship Id="rId10" Type="http://schemas.openxmlformats.org/officeDocument/2006/relationships/hyperlink" Target="https://www.coursera.org/learn/intro-cyber-attacks?irclickid=Tzr0ar3TWxyPWBF0lV19PUYIUkFWXhy9zSfkT80&amp;irgwc=1&amp;utm_medium=partners&amp;utm_source=impact&amp;utm_campaign=3294490&amp;utm_content=b2c" TargetMode="External"/><Relationship Id="rId19" Type="http://schemas.openxmlformats.org/officeDocument/2006/relationships/hyperlink" Target="https://www.hackthebox.com/" TargetMode="External"/><Relationship Id="rId4" Type="http://schemas.openxmlformats.org/officeDocument/2006/relationships/hyperlink" Target="https://www.microsoft.com/en-us/security/blog/content-type/research/?sort-by=newest-oldest&amp;date=any" TargetMode="External"/><Relationship Id="rId9" Type="http://schemas.openxmlformats.org/officeDocument/2006/relationships/hyperlink" Target="https://www.udemy.com/course/certified-secure-netizen/?ranMID=39197&amp;ranEAID=CuIbQrBnhiw&amp;ranSiteID=CuIbQrBnhiw-oQ4u2azkwzQzKIjOOTeeIA&amp;LSNPUBID=CuIbQrBnhiw&amp;utm_source=aff-campaign&amp;utm_medium=udemyads" TargetMode="External"/><Relationship Id="rId14" Type="http://schemas.openxmlformats.org/officeDocument/2006/relationships/hyperlink" Target="https://learn.microsoft.com/en-us/certifications/security-compliance-and-identity-fundamentals/" TargetMode="External"/><Relationship Id="rId22" Type="http://schemas.openxmlformats.org/officeDocument/2006/relationships/hyperlink" Target="https://www.isc2.org/chapters/chapter-directory" TargetMode="External"/><Relationship Id="rId27" Type="http://schemas.openxmlformats.org/officeDocument/2006/relationships/hyperlink" Target="https://www.giac.org/certifications/foundational-cybersecurity-technologies-gfact/" TargetMode="External"/><Relationship Id="rId30" Type="http://schemas.openxmlformats.org/officeDocument/2006/relationships/hyperlink" Target="https://www.isaca.org/credentialing/cism#lear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blackhat.com/sector/2023/" TargetMode="External"/><Relationship Id="rId13" Type="http://schemas.openxmlformats.org/officeDocument/2006/relationships/hyperlink" Target="https://www.linkedin.com/groups/8837399/" TargetMode="External"/><Relationship Id="rId18" Type="http://schemas.openxmlformats.org/officeDocument/2006/relationships/hyperlink" Target="https://www.linkedin.com/in/josephcicero/" TargetMode="External"/><Relationship Id="rId3" Type="http://schemas.openxmlformats.org/officeDocument/2006/relationships/hyperlink" Target="https://opensource.com/article/21/2/advice-non-technical" TargetMode="External"/><Relationship Id="rId21" Type="http://schemas.openxmlformats.org/officeDocument/2006/relationships/hyperlink" Target="https://www.linkedin.com/in/mjmelone/" TargetMode="External"/><Relationship Id="rId7" Type="http://schemas.openxmlformats.org/officeDocument/2006/relationships/hyperlink" Target="https://www.blackhat.com/upcoming.html" TargetMode="External"/><Relationship Id="rId12" Type="http://schemas.openxmlformats.org/officeDocument/2006/relationships/hyperlink" Target="https://www.rsaconference.com/usa" TargetMode="External"/><Relationship Id="rId17" Type="http://schemas.openxmlformats.org/officeDocument/2006/relationships/hyperlink" Target="https://www.linkedin.com/in/monaghadiri/" TargetMode="External"/><Relationship Id="rId2" Type="http://schemas.openxmlformats.org/officeDocument/2006/relationships/image" Target="../media/image22.png"/><Relationship Id="rId16" Type="http://schemas.openxmlformats.org/officeDocument/2006/relationships/hyperlink" Target="https://www.linkedin.com/in/mikepinch/" TargetMode="External"/><Relationship Id="rId20" Type="http://schemas.openxmlformats.org/officeDocument/2006/relationships/hyperlink" Target="https://www.linkedin.com/in/bigedmartin/" TargetMode="External"/><Relationship Id="rId1" Type="http://schemas.openxmlformats.org/officeDocument/2006/relationships/slideLayout" Target="../slideLayouts/slideLayout45.xml"/><Relationship Id="rId6" Type="http://schemas.openxmlformats.org/officeDocument/2006/relationships/hyperlink" Target="https://www.bsidesbuffalo.org/" TargetMode="External"/><Relationship Id="rId11" Type="http://schemas.openxmlformats.org/officeDocument/2006/relationships/hyperlink" Target="https://defcon.org/" TargetMode="External"/><Relationship Id="rId5" Type="http://schemas.openxmlformats.org/officeDocument/2006/relationships/hyperlink" Target="https://bsidesroc.com/" TargetMode="External"/><Relationship Id="rId15" Type="http://schemas.openxmlformats.org/officeDocument/2006/relationships/hyperlink" Target="https://www.linkedin.com/groups/3799371/" TargetMode="External"/><Relationship Id="rId23" Type="http://schemas.openxmlformats.org/officeDocument/2006/relationships/hyperlink" Target="https://www.linkedin.com/in/cordellb/" TargetMode="External"/><Relationship Id="rId10" Type="http://schemas.openxmlformats.org/officeDocument/2006/relationships/hyperlink" Target="https://www.microsoft.com/bluehat/" TargetMode="External"/><Relationship Id="rId19" Type="http://schemas.openxmlformats.org/officeDocument/2006/relationships/hyperlink" Target="https://www.linkedin.com/in/tim-wainwright-87a4a51/" TargetMode="External"/><Relationship Id="rId4" Type="http://schemas.openxmlformats.org/officeDocument/2006/relationships/hyperlink" Target="http://www.securitybsides.com/w/page/12194156/FrontPage" TargetMode="External"/><Relationship Id="rId9" Type="http://schemas.openxmlformats.org/officeDocument/2006/relationships/hyperlink" Target="https://www.blackhat.com/" TargetMode="External"/><Relationship Id="rId14" Type="http://schemas.openxmlformats.org/officeDocument/2006/relationships/hyperlink" Target="https://www.linkedin.com/groups/3821801/" TargetMode="External"/><Relationship Id="rId22" Type="http://schemas.openxmlformats.org/officeDocument/2006/relationships/hyperlink" Target="https://www.linkedin.com/in/abhishekagrawa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hyperlink" Target="https://github.com/joecicero/careercoaching"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rit.meritpages.com/achievements/Students-Join-RIT-Sports-teams/14804" TargetMode="External"/><Relationship Id="rId2" Type="http://schemas.openxmlformats.org/officeDocument/2006/relationships/notesSlide" Target="../notesSlides/notesSlide1.xml"/><Relationship Id="rId16" Type="http://schemas.openxmlformats.org/officeDocument/2006/relationships/hyperlink" Target="https://englishcornerfor3esodiversification.blogspot.com/2018/01/find-your-dream-job.html" TargetMode="Externa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29.jpg"/><Relationship Id="rId5" Type="http://schemas.openxmlformats.org/officeDocument/2006/relationships/image" Target="../media/image24.png"/><Relationship Id="rId15" Type="http://schemas.openxmlformats.org/officeDocument/2006/relationships/image" Target="../media/image32.jpg"/><Relationship Id="rId10" Type="http://schemas.openxmlformats.org/officeDocument/2006/relationships/hyperlink" Target="https://openclipart.org/detail/1532/compass" TargetMode="External"/><Relationship Id="rId4" Type="http://schemas.openxmlformats.org/officeDocument/2006/relationships/hyperlink" Target="https://opensource.com/article/21/2/advice-non-technical" TargetMode="External"/><Relationship Id="rId9" Type="http://schemas.openxmlformats.org/officeDocument/2006/relationships/image" Target="../media/image28.png"/><Relationship Id="rId1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hyperlink" Target="https://freepngimg.com/png/23973-bill-gates-file"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opensource.com/article/21/2/advice-non-technical" TargetMode="External"/><Relationship Id="rId7" Type="http://schemas.openxmlformats.org/officeDocument/2006/relationships/image" Target="../media/image37.png"/><Relationship Id="rId12" Type="http://schemas.openxmlformats.org/officeDocument/2006/relationships/hyperlink" Target="https://pixabay.com/en/uncle-sam-hat-stars-usa-america-304887/" TargetMode="External"/><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36.jpg"/><Relationship Id="rId11" Type="http://schemas.openxmlformats.org/officeDocument/2006/relationships/image" Target="../media/image41.png"/><Relationship Id="rId5" Type="http://schemas.openxmlformats.org/officeDocument/2006/relationships/image" Target="../media/image35.jpg"/><Relationship Id="rId10" Type="http://schemas.openxmlformats.org/officeDocument/2006/relationships/image" Target="../media/image40.png"/><Relationship Id="rId4" Type="http://schemas.openxmlformats.org/officeDocument/2006/relationships/image" Target="../media/image34.jp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hyperlink" Target="https://opensource.com/article/21/2/advice-non-technical" TargetMode="External"/><Relationship Id="rId7" Type="http://schemas.openxmlformats.org/officeDocument/2006/relationships/hyperlink" Target="https://www.microsoft.com/en-us/security/blog/2024/07/25/onyx-sleet-uses-array-of-malware-to-gather-intelligence-for-north-korea/" TargetMode="External"/><Relationship Id="rId12" Type="http://schemas.openxmlformats.org/officeDocument/2006/relationships/image" Target="../media/image47.jpe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hyperlink" Target="https://www.microsoft.com/en-us/security/blog/2024/08/28/peach-sandstorm-deploys-new-custom-tickler-malware-in-long-running-intelligence-gathering-operations/" TargetMode="External"/><Relationship Id="rId11" Type="http://schemas.openxmlformats.org/officeDocument/2006/relationships/image" Target="../media/image46.jpeg"/><Relationship Id="rId5" Type="http://schemas.openxmlformats.org/officeDocument/2006/relationships/hyperlink" Target="https://www.microsoft.com/en-us/security/blog/2023/10/25/octo-tempest-crosses-boundaries-to-facilitate-extortion-encryption-and-destruction/" TargetMode="External"/><Relationship Id="rId15" Type="http://schemas.openxmlformats.org/officeDocument/2006/relationships/image" Target="../media/image50.jpeg"/><Relationship Id="rId10" Type="http://schemas.openxmlformats.org/officeDocument/2006/relationships/image" Target="../media/image45.jpeg"/><Relationship Id="rId4" Type="http://schemas.openxmlformats.org/officeDocument/2006/relationships/image" Target="../media/image42.jpeg"/><Relationship Id="rId9" Type="http://schemas.openxmlformats.org/officeDocument/2006/relationships/image" Target="../media/image44.png"/><Relationship Id="rId14" Type="http://schemas.openxmlformats.org/officeDocument/2006/relationships/image" Target="../media/image49.jpe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25.xml"/><Relationship Id="rId4" Type="http://schemas.openxmlformats.org/officeDocument/2006/relationships/image" Target="../media/image51.jpg"/></Relationships>
</file>

<file path=ppt/slides/_rels/slide7.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22.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65.png"/><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jpe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hyperlink" Target="https://opensource.com/article/21/2/advice-non-technical" TargetMode="External"/><Relationship Id="rId9" Type="http://schemas.openxmlformats.org/officeDocument/2006/relationships/image" Target="../media/image58.svg"/><Relationship Id="rId1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hyperlink" Target="https://opensource.com/article/21/2/advice-non-technical" TargetMode="External"/><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holding a map&#10;&#10;Description automatically generated">
            <a:extLst>
              <a:ext uri="{FF2B5EF4-FFF2-40B4-BE49-F238E27FC236}">
                <a16:creationId xmlns:a16="http://schemas.microsoft.com/office/drawing/2014/main" id="{82B1EC8C-73A9-DC42-3996-8393BE51D8FF}"/>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46277"/>
          </a:xfrm>
          <a:prstGeom prst="rect">
            <a:avLst/>
          </a:prstGeom>
        </p:spPr>
      </p:pic>
      <p:sp>
        <p:nvSpPr>
          <p:cNvPr id="2" name="Title 1">
            <a:extLst>
              <a:ext uri="{FF2B5EF4-FFF2-40B4-BE49-F238E27FC236}">
                <a16:creationId xmlns:a16="http://schemas.microsoft.com/office/drawing/2014/main" id="{CD4BB04A-FBFE-64A7-72E5-9E2071426F87}"/>
              </a:ext>
            </a:extLst>
          </p:cNvPr>
          <p:cNvSpPr>
            <a:spLocks noGrp="1"/>
          </p:cNvSpPr>
          <p:nvPr>
            <p:ph type="title"/>
          </p:nvPr>
        </p:nvSpPr>
        <p:spPr/>
        <p:txBody>
          <a:bodyPr/>
          <a:lstStyle/>
          <a:p>
            <a:r>
              <a:rPr lang="en-US" dirty="0"/>
              <a:t>Planning a Career in Cybersecurity</a:t>
            </a:r>
          </a:p>
        </p:txBody>
      </p:sp>
      <p:sp>
        <p:nvSpPr>
          <p:cNvPr id="3" name="Subtitle 2">
            <a:extLst>
              <a:ext uri="{FF2B5EF4-FFF2-40B4-BE49-F238E27FC236}">
                <a16:creationId xmlns:a16="http://schemas.microsoft.com/office/drawing/2014/main" id="{49996B66-F5E5-41CC-4748-1F8B1357B492}"/>
              </a:ext>
            </a:extLst>
          </p:cNvPr>
          <p:cNvSpPr>
            <a:spLocks noGrp="1"/>
          </p:cNvSpPr>
          <p:nvPr>
            <p:ph type="body" sz="quarter" idx="10"/>
          </p:nvPr>
        </p:nvSpPr>
        <p:spPr>
          <a:xfrm>
            <a:off x="1954304" y="5056095"/>
            <a:ext cx="3146613" cy="1048734"/>
          </a:xfrm>
        </p:spPr>
        <p:txBody>
          <a:bodyPr/>
          <a:lstStyle/>
          <a:p>
            <a:r>
              <a:rPr lang="en-US" sz="1800" dirty="0"/>
              <a:t>Joe Cicero</a:t>
            </a:r>
          </a:p>
          <a:p>
            <a:r>
              <a:rPr lang="en-US" sz="1800" dirty="0"/>
              <a:t>Director of Strategic Alliances</a:t>
            </a:r>
          </a:p>
          <a:p>
            <a:endParaRPr lang="en-US" dirty="0"/>
          </a:p>
        </p:txBody>
      </p:sp>
      <p:sp>
        <p:nvSpPr>
          <p:cNvPr id="8" name="TextBox 7">
            <a:extLst>
              <a:ext uri="{FF2B5EF4-FFF2-40B4-BE49-F238E27FC236}">
                <a16:creationId xmlns:a16="http://schemas.microsoft.com/office/drawing/2014/main" id="{209F201E-095E-DEFB-5280-A81CF9877D26}"/>
              </a:ext>
            </a:extLst>
          </p:cNvPr>
          <p:cNvSpPr txBox="1"/>
          <p:nvPr/>
        </p:nvSpPr>
        <p:spPr>
          <a:xfrm>
            <a:off x="1954304" y="5921555"/>
            <a:ext cx="5484160" cy="369332"/>
          </a:xfrm>
          <a:prstGeom prst="rect">
            <a:avLst/>
          </a:prstGeom>
          <a:noFill/>
        </p:spPr>
        <p:txBody>
          <a:bodyPr wrap="square">
            <a:spAutoFit/>
          </a:bodyPr>
          <a:lstStyle/>
          <a:p>
            <a:r>
              <a:rPr lang="en-US" dirty="0">
                <a:hlinkClick r:id="rId4"/>
              </a:rPr>
              <a:t>https://github.com/joecicero/careercoaching</a:t>
            </a:r>
            <a:r>
              <a:rPr lang="en-US" dirty="0"/>
              <a:t> </a:t>
            </a:r>
          </a:p>
        </p:txBody>
      </p:sp>
      <p:pic>
        <p:nvPicPr>
          <p:cNvPr id="10" name="Picture 9">
            <a:extLst>
              <a:ext uri="{FF2B5EF4-FFF2-40B4-BE49-F238E27FC236}">
                <a16:creationId xmlns:a16="http://schemas.microsoft.com/office/drawing/2014/main" id="{5F685C54-815D-E81E-6B15-D11089E184E4}"/>
              </a:ext>
            </a:extLst>
          </p:cNvPr>
          <p:cNvPicPr>
            <a:picLocks noChangeAspect="1"/>
          </p:cNvPicPr>
          <p:nvPr/>
        </p:nvPicPr>
        <p:blipFill>
          <a:blip r:embed="rId5"/>
          <a:stretch>
            <a:fillRect/>
          </a:stretch>
        </p:blipFill>
        <p:spPr>
          <a:xfrm>
            <a:off x="495300" y="5024662"/>
            <a:ext cx="1433242" cy="1433242"/>
          </a:xfrm>
          <a:prstGeom prst="rect">
            <a:avLst/>
          </a:prstGeom>
        </p:spPr>
      </p:pic>
    </p:spTree>
    <p:extLst>
      <p:ext uri="{BB962C8B-B14F-4D97-AF65-F5344CB8AC3E}">
        <p14:creationId xmlns:p14="http://schemas.microsoft.com/office/powerpoint/2010/main" val="86809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map&#10;&#10;Description automatically generated">
            <a:extLst>
              <a:ext uri="{FF2B5EF4-FFF2-40B4-BE49-F238E27FC236}">
                <a16:creationId xmlns:a16="http://schemas.microsoft.com/office/drawing/2014/main" id="{42C31196-E4EF-092A-E545-D2499BFD3B9A}"/>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Title 1">
            <a:extLst>
              <a:ext uri="{FF2B5EF4-FFF2-40B4-BE49-F238E27FC236}">
                <a16:creationId xmlns:a16="http://schemas.microsoft.com/office/drawing/2014/main" id="{003CE02F-A3C0-C81E-A8DC-368B0946B185}"/>
              </a:ext>
            </a:extLst>
          </p:cNvPr>
          <p:cNvSpPr>
            <a:spLocks noGrp="1"/>
          </p:cNvSpPr>
          <p:nvPr>
            <p:ph type="title" idx="4294967295"/>
          </p:nvPr>
        </p:nvSpPr>
        <p:spPr>
          <a:xfrm>
            <a:off x="832276" y="365125"/>
            <a:ext cx="9683324" cy="1325563"/>
          </a:xfrm>
        </p:spPr>
        <p:txBody>
          <a:bodyPr/>
          <a:lstStyle/>
          <a:p>
            <a:r>
              <a:rPr lang="en-US" dirty="0"/>
              <a:t>Example Job #1</a:t>
            </a:r>
          </a:p>
        </p:txBody>
      </p:sp>
      <p:pic>
        <p:nvPicPr>
          <p:cNvPr id="5" name="Picture 4">
            <a:extLst>
              <a:ext uri="{FF2B5EF4-FFF2-40B4-BE49-F238E27FC236}">
                <a16:creationId xmlns:a16="http://schemas.microsoft.com/office/drawing/2014/main" id="{18FF9511-E8BA-A19D-3C8B-A8C8B471479E}"/>
              </a:ext>
            </a:extLst>
          </p:cNvPr>
          <p:cNvPicPr>
            <a:picLocks noChangeAspect="1"/>
          </p:cNvPicPr>
          <p:nvPr/>
        </p:nvPicPr>
        <p:blipFill>
          <a:blip r:embed="rId4"/>
          <a:stretch>
            <a:fillRect/>
          </a:stretch>
        </p:blipFill>
        <p:spPr>
          <a:xfrm>
            <a:off x="832276" y="1303003"/>
            <a:ext cx="10078546" cy="4986672"/>
          </a:xfrm>
          <a:prstGeom prst="rect">
            <a:avLst/>
          </a:prstGeom>
          <a:solidFill>
            <a:schemeClr val="bg1"/>
          </a:solidFill>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0BF2320-D555-8AE9-21A7-8881BBF463DA}"/>
                  </a:ext>
                </a:extLst>
              </p14:cNvPr>
              <p14:cNvContentPartPr/>
              <p14:nvPr/>
            </p14:nvContentPartPr>
            <p14:xfrm>
              <a:off x="3684383" y="3991545"/>
              <a:ext cx="3819960" cy="46080"/>
            </p14:xfrm>
          </p:contentPart>
        </mc:Choice>
        <mc:Fallback xmlns="">
          <p:pic>
            <p:nvPicPr>
              <p:cNvPr id="6" name="Ink 5">
                <a:extLst>
                  <a:ext uri="{FF2B5EF4-FFF2-40B4-BE49-F238E27FC236}">
                    <a16:creationId xmlns:a16="http://schemas.microsoft.com/office/drawing/2014/main" id="{90BF2320-D555-8AE9-21A7-8881BBF463DA}"/>
                  </a:ext>
                </a:extLst>
              </p:cNvPr>
              <p:cNvPicPr/>
              <p:nvPr/>
            </p:nvPicPr>
            <p:blipFill>
              <a:blip r:embed="rId6"/>
              <a:stretch>
                <a:fillRect/>
              </a:stretch>
            </p:blipFill>
            <p:spPr>
              <a:xfrm>
                <a:off x="3630383" y="3883905"/>
                <a:ext cx="39276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88658A-6753-015C-8F17-251F8BF460ED}"/>
                  </a:ext>
                </a:extLst>
              </p14:cNvPr>
              <p14:cNvContentPartPr/>
              <p14:nvPr/>
            </p14:nvContentPartPr>
            <p14:xfrm>
              <a:off x="3303863" y="4335345"/>
              <a:ext cx="1728720" cy="21960"/>
            </p14:xfrm>
          </p:contentPart>
        </mc:Choice>
        <mc:Fallback xmlns="">
          <p:pic>
            <p:nvPicPr>
              <p:cNvPr id="7" name="Ink 6">
                <a:extLst>
                  <a:ext uri="{FF2B5EF4-FFF2-40B4-BE49-F238E27FC236}">
                    <a16:creationId xmlns:a16="http://schemas.microsoft.com/office/drawing/2014/main" id="{4388658A-6753-015C-8F17-251F8BF460ED}"/>
                  </a:ext>
                </a:extLst>
              </p:cNvPr>
              <p:cNvPicPr/>
              <p:nvPr/>
            </p:nvPicPr>
            <p:blipFill>
              <a:blip r:embed="rId8"/>
              <a:stretch>
                <a:fillRect/>
              </a:stretch>
            </p:blipFill>
            <p:spPr>
              <a:xfrm>
                <a:off x="3250223" y="4227345"/>
                <a:ext cx="1836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F6918C7-9B80-8678-148F-EB3A19B6A22F}"/>
                  </a:ext>
                </a:extLst>
              </p14:cNvPr>
              <p14:cNvContentPartPr/>
              <p14:nvPr/>
            </p14:nvContentPartPr>
            <p14:xfrm>
              <a:off x="3159143" y="4508505"/>
              <a:ext cx="2217600" cy="64440"/>
            </p14:xfrm>
          </p:contentPart>
        </mc:Choice>
        <mc:Fallback xmlns="">
          <p:pic>
            <p:nvPicPr>
              <p:cNvPr id="8" name="Ink 7">
                <a:extLst>
                  <a:ext uri="{FF2B5EF4-FFF2-40B4-BE49-F238E27FC236}">
                    <a16:creationId xmlns:a16="http://schemas.microsoft.com/office/drawing/2014/main" id="{4F6918C7-9B80-8678-148F-EB3A19B6A22F}"/>
                  </a:ext>
                </a:extLst>
              </p:cNvPr>
              <p:cNvPicPr/>
              <p:nvPr/>
            </p:nvPicPr>
            <p:blipFill>
              <a:blip r:embed="rId10"/>
              <a:stretch>
                <a:fillRect/>
              </a:stretch>
            </p:blipFill>
            <p:spPr>
              <a:xfrm>
                <a:off x="3105503" y="4400865"/>
                <a:ext cx="2325240" cy="280080"/>
              </a:xfrm>
              <a:prstGeom prst="rect">
                <a:avLst/>
              </a:prstGeom>
            </p:spPr>
          </p:pic>
        </mc:Fallback>
      </mc:AlternateContent>
    </p:spTree>
    <p:extLst>
      <p:ext uri="{BB962C8B-B14F-4D97-AF65-F5344CB8AC3E}">
        <p14:creationId xmlns:p14="http://schemas.microsoft.com/office/powerpoint/2010/main" val="274003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map&#10;&#10;Description automatically generated">
            <a:extLst>
              <a:ext uri="{FF2B5EF4-FFF2-40B4-BE49-F238E27FC236}">
                <a16:creationId xmlns:a16="http://schemas.microsoft.com/office/drawing/2014/main" id="{7374470E-A8B9-7213-315A-E327992E5154}"/>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Title 1">
            <a:extLst>
              <a:ext uri="{FF2B5EF4-FFF2-40B4-BE49-F238E27FC236}">
                <a16:creationId xmlns:a16="http://schemas.microsoft.com/office/drawing/2014/main" id="{11218C4E-DFDA-CB9F-5A23-14DEA0FFE61E}"/>
              </a:ext>
            </a:extLst>
          </p:cNvPr>
          <p:cNvSpPr>
            <a:spLocks noGrp="1"/>
          </p:cNvSpPr>
          <p:nvPr>
            <p:ph type="title" idx="4294967295"/>
          </p:nvPr>
        </p:nvSpPr>
        <p:spPr>
          <a:xfrm>
            <a:off x="838200" y="365125"/>
            <a:ext cx="9677400" cy="1325563"/>
          </a:xfrm>
        </p:spPr>
        <p:txBody>
          <a:bodyPr/>
          <a:lstStyle/>
          <a:p>
            <a:r>
              <a:rPr lang="en-US" dirty="0"/>
              <a:t>Example Job #2</a:t>
            </a:r>
          </a:p>
        </p:txBody>
      </p:sp>
      <p:pic>
        <p:nvPicPr>
          <p:cNvPr id="5" name="Picture 4">
            <a:extLst>
              <a:ext uri="{FF2B5EF4-FFF2-40B4-BE49-F238E27FC236}">
                <a16:creationId xmlns:a16="http://schemas.microsoft.com/office/drawing/2014/main" id="{9416280F-4462-DF83-C8FF-F6BCB07C83B8}"/>
              </a:ext>
            </a:extLst>
          </p:cNvPr>
          <p:cNvPicPr>
            <a:picLocks noChangeAspect="1"/>
          </p:cNvPicPr>
          <p:nvPr/>
        </p:nvPicPr>
        <p:blipFill>
          <a:blip r:embed="rId4"/>
          <a:stretch>
            <a:fillRect/>
          </a:stretch>
        </p:blipFill>
        <p:spPr>
          <a:xfrm>
            <a:off x="838200" y="1516017"/>
            <a:ext cx="9183382" cy="4867954"/>
          </a:xfrm>
          <a:prstGeom prst="rect">
            <a:avLst/>
          </a:prstGeom>
          <a:solidFill>
            <a:schemeClr val="bg1"/>
          </a:solidFill>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25B0B59-DE8C-856A-9DBB-0CD15E087987}"/>
                  </a:ext>
                </a:extLst>
              </p14:cNvPr>
              <p14:cNvContentPartPr/>
              <p14:nvPr/>
            </p14:nvContentPartPr>
            <p14:xfrm>
              <a:off x="1122263" y="3764745"/>
              <a:ext cx="8265240" cy="220680"/>
            </p14:xfrm>
          </p:contentPart>
        </mc:Choice>
        <mc:Fallback xmlns="">
          <p:pic>
            <p:nvPicPr>
              <p:cNvPr id="6" name="Ink 5">
                <a:extLst>
                  <a:ext uri="{FF2B5EF4-FFF2-40B4-BE49-F238E27FC236}">
                    <a16:creationId xmlns:a16="http://schemas.microsoft.com/office/drawing/2014/main" id="{A25B0B59-DE8C-856A-9DBB-0CD15E087987}"/>
                  </a:ext>
                </a:extLst>
              </p:cNvPr>
              <p:cNvPicPr/>
              <p:nvPr/>
            </p:nvPicPr>
            <p:blipFill>
              <a:blip r:embed="rId6"/>
              <a:stretch>
                <a:fillRect/>
              </a:stretch>
            </p:blipFill>
            <p:spPr>
              <a:xfrm>
                <a:off x="1068263" y="3657105"/>
                <a:ext cx="837288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407535E-F105-3F4D-29AE-3472FAC67922}"/>
                  </a:ext>
                </a:extLst>
              </p14:cNvPr>
              <p14:cNvContentPartPr/>
              <p14:nvPr/>
            </p14:nvContentPartPr>
            <p14:xfrm>
              <a:off x="1149263" y="4001985"/>
              <a:ext cx="597600" cy="45000"/>
            </p14:xfrm>
          </p:contentPart>
        </mc:Choice>
        <mc:Fallback xmlns="">
          <p:pic>
            <p:nvPicPr>
              <p:cNvPr id="7" name="Ink 6">
                <a:extLst>
                  <a:ext uri="{FF2B5EF4-FFF2-40B4-BE49-F238E27FC236}">
                    <a16:creationId xmlns:a16="http://schemas.microsoft.com/office/drawing/2014/main" id="{8407535E-F105-3F4D-29AE-3472FAC67922}"/>
                  </a:ext>
                </a:extLst>
              </p:cNvPr>
              <p:cNvPicPr/>
              <p:nvPr/>
            </p:nvPicPr>
            <p:blipFill>
              <a:blip r:embed="rId8"/>
              <a:stretch>
                <a:fillRect/>
              </a:stretch>
            </p:blipFill>
            <p:spPr>
              <a:xfrm>
                <a:off x="1095623" y="3894345"/>
                <a:ext cx="705240" cy="260640"/>
              </a:xfrm>
              <a:prstGeom prst="rect">
                <a:avLst/>
              </a:prstGeom>
            </p:spPr>
          </p:pic>
        </mc:Fallback>
      </mc:AlternateContent>
    </p:spTree>
    <p:extLst>
      <p:ext uri="{BB962C8B-B14F-4D97-AF65-F5344CB8AC3E}">
        <p14:creationId xmlns:p14="http://schemas.microsoft.com/office/powerpoint/2010/main" val="272210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map&#10;&#10;Description automatically generated">
            <a:extLst>
              <a:ext uri="{FF2B5EF4-FFF2-40B4-BE49-F238E27FC236}">
                <a16:creationId xmlns:a16="http://schemas.microsoft.com/office/drawing/2014/main" id="{26E99D4D-FDAE-981E-8B38-5327DD5A562E}"/>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a:solidFill>
            <a:schemeClr val="bg1"/>
          </a:solidFill>
        </p:spPr>
      </p:pic>
      <p:sp>
        <p:nvSpPr>
          <p:cNvPr id="2" name="Title 1">
            <a:extLst>
              <a:ext uri="{FF2B5EF4-FFF2-40B4-BE49-F238E27FC236}">
                <a16:creationId xmlns:a16="http://schemas.microsoft.com/office/drawing/2014/main" id="{9B3CA6DA-DC48-4CD5-8ACF-B1DB8F913BA0}"/>
              </a:ext>
            </a:extLst>
          </p:cNvPr>
          <p:cNvSpPr>
            <a:spLocks noGrp="1"/>
          </p:cNvSpPr>
          <p:nvPr>
            <p:ph type="title" idx="4294967295"/>
          </p:nvPr>
        </p:nvSpPr>
        <p:spPr>
          <a:xfrm>
            <a:off x="517236" y="365125"/>
            <a:ext cx="9998364" cy="1325563"/>
          </a:xfrm>
        </p:spPr>
        <p:txBody>
          <a:bodyPr/>
          <a:lstStyle/>
          <a:p>
            <a:r>
              <a:rPr lang="en-US" dirty="0"/>
              <a:t>Example Job #3</a:t>
            </a:r>
          </a:p>
        </p:txBody>
      </p:sp>
      <p:sp>
        <p:nvSpPr>
          <p:cNvPr id="3" name="Content Placeholder 2">
            <a:extLst>
              <a:ext uri="{FF2B5EF4-FFF2-40B4-BE49-F238E27FC236}">
                <a16:creationId xmlns:a16="http://schemas.microsoft.com/office/drawing/2014/main" id="{A9FE2BE1-17D4-6580-DF3C-6258143C15B3}"/>
              </a:ext>
            </a:extLst>
          </p:cNvPr>
          <p:cNvSpPr>
            <a:spLocks noGrp="1"/>
          </p:cNvSpPr>
          <p:nvPr>
            <p:ph idx="4294967295"/>
          </p:nvPr>
        </p:nvSpPr>
        <p:spPr>
          <a:xfrm>
            <a:off x="517236" y="1567007"/>
            <a:ext cx="10658764" cy="4602163"/>
          </a:xfrm>
          <a:solidFill>
            <a:schemeClr val="bg1"/>
          </a:solidFill>
          <a:ln>
            <a:solidFill>
              <a:schemeClr val="tx1"/>
            </a:solidFill>
          </a:ln>
        </p:spPr>
        <p:txBody>
          <a:bodyPr>
            <a:normAutofit fontScale="55000" lnSpcReduction="20000"/>
          </a:bodyPr>
          <a:lstStyle/>
          <a:p>
            <a:pPr marL="0" indent="0">
              <a:buClrTx/>
              <a:buNone/>
            </a:pPr>
            <a:endParaRPr lang="en-US" b="1" dirty="0">
              <a:solidFill>
                <a:schemeClr val="tx1"/>
              </a:solidFill>
            </a:endParaRPr>
          </a:p>
          <a:p>
            <a:pPr marL="0" indent="0">
              <a:buClrTx/>
              <a:buNone/>
            </a:pPr>
            <a:r>
              <a:rPr lang="en-US" b="1" dirty="0">
                <a:solidFill>
                  <a:schemeClr val="tx1"/>
                </a:solidFill>
              </a:rPr>
              <a:t>Job: </a:t>
            </a:r>
            <a:r>
              <a:rPr lang="en-US" dirty="0">
                <a:solidFill>
                  <a:schemeClr val="tx1"/>
                </a:solidFill>
              </a:rPr>
              <a:t>Cybersecurity Operations (CSOC) Consultant</a:t>
            </a:r>
          </a:p>
          <a:p>
            <a:pPr marL="0" indent="0">
              <a:buClrTx/>
              <a:buNone/>
            </a:pPr>
            <a:r>
              <a:rPr lang="en-US" b="1" dirty="0">
                <a:solidFill>
                  <a:schemeClr val="tx1"/>
                </a:solidFill>
              </a:rPr>
              <a:t>Profession: </a:t>
            </a:r>
            <a:r>
              <a:rPr lang="en-US" dirty="0">
                <a:solidFill>
                  <a:schemeClr val="tx1"/>
                </a:solidFill>
              </a:rPr>
              <a:t>Security Operations/Analyst</a:t>
            </a:r>
          </a:p>
          <a:p>
            <a:pPr marL="0" indent="0">
              <a:buClrTx/>
              <a:buNone/>
            </a:pPr>
            <a:r>
              <a:rPr lang="en-US" b="1" dirty="0">
                <a:solidFill>
                  <a:schemeClr val="tx1"/>
                </a:solidFill>
              </a:rPr>
              <a:t>Location: </a:t>
            </a:r>
            <a:r>
              <a:rPr lang="en-US" dirty="0">
                <a:solidFill>
                  <a:schemeClr val="tx1"/>
                </a:solidFill>
              </a:rPr>
              <a:t>Remote</a:t>
            </a:r>
          </a:p>
          <a:p>
            <a:pPr marL="0" indent="0">
              <a:buClrTx/>
              <a:buNone/>
            </a:pPr>
            <a:r>
              <a:rPr lang="en-US" b="1" dirty="0">
                <a:solidFill>
                  <a:schemeClr val="tx1"/>
                </a:solidFill>
              </a:rPr>
              <a:t>Description: </a:t>
            </a:r>
            <a:r>
              <a:rPr lang="en-US" dirty="0">
                <a:solidFill>
                  <a:schemeClr val="tx1"/>
                </a:solidFill>
              </a:rPr>
              <a:t>The Cybersecurity Operations Consultant position will be part of Security Risk Advisors’ </a:t>
            </a:r>
            <a:r>
              <a:rPr lang="en-US" dirty="0" err="1">
                <a:solidFill>
                  <a:schemeClr val="tx1"/>
                </a:solidFill>
              </a:rPr>
              <a:t>CyberSOC</a:t>
            </a:r>
            <a:r>
              <a:rPr lang="en-US" dirty="0">
                <a:solidFill>
                  <a:schemeClr val="tx1"/>
                </a:solidFill>
              </a:rPr>
              <a:t> team. This role will be involved in the day-to-day, 24x7, operations of the SOC. This is an outstanding opportunity to work with a wide variety of tool sets and various client organizations.</a:t>
            </a:r>
          </a:p>
          <a:p>
            <a:pPr marL="0" indent="0">
              <a:buClrTx/>
              <a:buNone/>
            </a:pPr>
            <a:r>
              <a:rPr lang="en-US" b="1" dirty="0">
                <a:solidFill>
                  <a:schemeClr val="tx1"/>
                </a:solidFill>
              </a:rPr>
              <a:t>Qualifications:</a:t>
            </a:r>
          </a:p>
          <a:p>
            <a:pPr algn="l" fontAlgn="base">
              <a:buClrTx/>
              <a:buFont typeface="Arial" panose="020B0604020202020204" pitchFamily="34" charset="0"/>
              <a:buChar char="•"/>
            </a:pPr>
            <a:r>
              <a:rPr lang="en-US" sz="2700" dirty="0">
                <a:solidFill>
                  <a:schemeClr val="tx1"/>
                </a:solidFill>
              </a:rPr>
              <a:t>Eyes on glass security monitoring for threats.  </a:t>
            </a:r>
          </a:p>
          <a:p>
            <a:pPr algn="l" fontAlgn="base">
              <a:buClrTx/>
              <a:buFont typeface="Arial" panose="020B0604020202020204" pitchFamily="34" charset="0"/>
              <a:buChar char="•"/>
            </a:pPr>
            <a:r>
              <a:rPr lang="en-US" sz="2700" dirty="0">
                <a:solidFill>
                  <a:schemeClr val="tx1"/>
                </a:solidFill>
              </a:rPr>
              <a:t>Respond to alerts, investigate to determine if they are true positive or false positive.  </a:t>
            </a:r>
          </a:p>
          <a:p>
            <a:pPr algn="l" fontAlgn="base">
              <a:buClrTx/>
              <a:buFont typeface="Arial" panose="020B0604020202020204" pitchFamily="34" charset="0"/>
              <a:buChar char="•"/>
            </a:pPr>
            <a:r>
              <a:rPr lang="en-US" sz="2700" dirty="0">
                <a:solidFill>
                  <a:schemeClr val="tx1"/>
                </a:solidFill>
              </a:rPr>
              <a:t>Use the latest security monitoring technologies to detect malware and hackers.  </a:t>
            </a:r>
          </a:p>
          <a:p>
            <a:pPr algn="l" fontAlgn="base">
              <a:buClrTx/>
              <a:buFont typeface="Arial" panose="020B0604020202020204" pitchFamily="34" charset="0"/>
              <a:buChar char="•"/>
            </a:pPr>
            <a:r>
              <a:rPr lang="en-US" sz="2700" dirty="0">
                <a:solidFill>
                  <a:schemeClr val="tx1"/>
                </a:solidFill>
                <a:highlight>
                  <a:srgbClr val="FFFF00"/>
                </a:highlight>
              </a:rPr>
              <a:t>Use Security Information Event Management tools (SIEM), Endpoint Detection &amp; Response tools (EDR), and Network Security Monitoring tools (NSM) such as FireEye, Fidelis, Splunk, Intel/McAfee, RSA, IBM, Symantec, Resilient, Cybereason, Tanium, </a:t>
            </a:r>
            <a:r>
              <a:rPr lang="en-US" sz="2700" dirty="0" err="1">
                <a:solidFill>
                  <a:schemeClr val="tx1"/>
                </a:solidFill>
                <a:highlight>
                  <a:srgbClr val="FFFF00"/>
                </a:highlight>
              </a:rPr>
              <a:t>CarbonBlack</a:t>
            </a:r>
            <a:r>
              <a:rPr lang="en-US" sz="2700" dirty="0">
                <a:solidFill>
                  <a:schemeClr val="tx1"/>
                </a:solidFill>
                <a:highlight>
                  <a:srgbClr val="FFFF00"/>
                </a:highlight>
              </a:rPr>
              <a:t>, Bro and Snort.  </a:t>
            </a:r>
          </a:p>
          <a:p>
            <a:pPr algn="l" fontAlgn="base">
              <a:buClrTx/>
              <a:buFont typeface="Arial" panose="020B0604020202020204" pitchFamily="34" charset="0"/>
              <a:buChar char="•"/>
            </a:pPr>
            <a:r>
              <a:rPr lang="en-US" sz="2700" dirty="0">
                <a:solidFill>
                  <a:schemeClr val="tx1"/>
                </a:solidFill>
              </a:rPr>
              <a:t>Thoroughly document work and present findings to management suitable for customer consumption.  </a:t>
            </a:r>
          </a:p>
          <a:p>
            <a:pPr algn="l" fontAlgn="base">
              <a:buClrTx/>
              <a:buFont typeface="Arial" panose="020B0604020202020204" pitchFamily="34" charset="0"/>
              <a:buChar char="•"/>
            </a:pPr>
            <a:r>
              <a:rPr lang="en-US" sz="2700" dirty="0">
                <a:solidFill>
                  <a:schemeClr val="tx1"/>
                </a:solidFill>
              </a:rPr>
              <a:t>Attend conferences and training as required to maintain proficiency.  </a:t>
            </a:r>
          </a:p>
          <a:p>
            <a:pPr algn="l" fontAlgn="base">
              <a:buClrTx/>
              <a:buFont typeface="Arial" panose="020B0604020202020204" pitchFamily="34" charset="0"/>
              <a:buChar char="•"/>
            </a:pPr>
            <a:r>
              <a:rPr lang="en-US" sz="2700" dirty="0">
                <a:solidFill>
                  <a:schemeClr val="tx1"/>
                </a:solidFill>
              </a:rPr>
              <a:t>Protect organization's value by keeping information confidential.  </a:t>
            </a:r>
          </a:p>
          <a:p>
            <a:pPr algn="l" fontAlgn="base">
              <a:buClrTx/>
              <a:buFont typeface="Arial" panose="020B0604020202020204" pitchFamily="34" charset="0"/>
              <a:buChar char="•"/>
            </a:pPr>
            <a:r>
              <a:rPr lang="en-US" sz="2700" dirty="0">
                <a:solidFill>
                  <a:schemeClr val="tx1"/>
                </a:solidFill>
              </a:rPr>
              <a:t>Ability to work non-core hours, including weekends and night shifts. </a:t>
            </a:r>
          </a:p>
          <a:p>
            <a:endParaRPr lang="en-US" dirty="0"/>
          </a:p>
          <a:p>
            <a:pPr marL="0" indent="0">
              <a:buNone/>
            </a:pPr>
            <a:endParaRPr lang="en-US" dirty="0"/>
          </a:p>
          <a:p>
            <a:pPr marL="0" indent="0">
              <a:buNone/>
            </a:pPr>
            <a:endParaRPr lang="en-US" dirty="0"/>
          </a:p>
        </p:txBody>
      </p:sp>
      <p:pic>
        <p:nvPicPr>
          <p:cNvPr id="5" name="Picture 4" descr="A logo with blue and grey letters&#10;&#10;Description automatically generated">
            <a:extLst>
              <a:ext uri="{FF2B5EF4-FFF2-40B4-BE49-F238E27FC236}">
                <a16:creationId xmlns:a16="http://schemas.microsoft.com/office/drawing/2014/main" id="{E9673C83-97E4-4F4A-FAE1-A6F2DCEE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446" y="1889863"/>
            <a:ext cx="2197696" cy="732272"/>
          </a:xfrm>
          <a:prstGeom prst="rect">
            <a:avLst/>
          </a:prstGeom>
        </p:spPr>
      </p:pic>
    </p:spTree>
    <p:extLst>
      <p:ext uri="{BB962C8B-B14F-4D97-AF65-F5344CB8AC3E}">
        <p14:creationId xmlns:p14="http://schemas.microsoft.com/office/powerpoint/2010/main" val="832637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holding a map&#10;&#10;Description automatically generated">
            <a:extLst>
              <a:ext uri="{FF2B5EF4-FFF2-40B4-BE49-F238E27FC236}">
                <a16:creationId xmlns:a16="http://schemas.microsoft.com/office/drawing/2014/main" id="{FBD97225-1F92-5480-BACF-E957237BF218}"/>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Title 1">
            <a:extLst>
              <a:ext uri="{FF2B5EF4-FFF2-40B4-BE49-F238E27FC236}">
                <a16:creationId xmlns:a16="http://schemas.microsoft.com/office/drawing/2014/main" id="{9B3CA6DA-DC48-4CD5-8ACF-B1DB8F913BA0}"/>
              </a:ext>
            </a:extLst>
          </p:cNvPr>
          <p:cNvSpPr>
            <a:spLocks noGrp="1"/>
          </p:cNvSpPr>
          <p:nvPr>
            <p:ph type="title" idx="4294967295"/>
          </p:nvPr>
        </p:nvSpPr>
        <p:spPr>
          <a:xfrm>
            <a:off x="832918" y="365125"/>
            <a:ext cx="9682682" cy="1325563"/>
          </a:xfrm>
        </p:spPr>
        <p:txBody>
          <a:bodyPr/>
          <a:lstStyle/>
          <a:p>
            <a:r>
              <a:rPr lang="en-US" dirty="0"/>
              <a:t>Example Job #4</a:t>
            </a:r>
          </a:p>
        </p:txBody>
      </p:sp>
      <p:sp>
        <p:nvSpPr>
          <p:cNvPr id="3" name="Content Placeholder 2">
            <a:extLst>
              <a:ext uri="{FF2B5EF4-FFF2-40B4-BE49-F238E27FC236}">
                <a16:creationId xmlns:a16="http://schemas.microsoft.com/office/drawing/2014/main" id="{A9FE2BE1-17D4-6580-DF3C-6258143C15B3}"/>
              </a:ext>
            </a:extLst>
          </p:cNvPr>
          <p:cNvSpPr>
            <a:spLocks noGrp="1"/>
          </p:cNvSpPr>
          <p:nvPr>
            <p:ph idx="4294967295"/>
          </p:nvPr>
        </p:nvSpPr>
        <p:spPr>
          <a:xfrm>
            <a:off x="832918" y="1825625"/>
            <a:ext cx="9682681" cy="4557713"/>
          </a:xfrm>
          <a:solidFill>
            <a:schemeClr val="bg1"/>
          </a:solidFill>
          <a:ln>
            <a:solidFill>
              <a:schemeClr val="tx1"/>
            </a:solidFill>
          </a:ln>
        </p:spPr>
        <p:txBody>
          <a:bodyPr>
            <a:normAutofit fontScale="47500" lnSpcReduction="20000"/>
          </a:bodyPr>
          <a:lstStyle/>
          <a:p>
            <a:pPr marL="0" indent="0">
              <a:buClrTx/>
              <a:buNone/>
            </a:pPr>
            <a:endParaRPr lang="en-US" b="1" dirty="0">
              <a:solidFill>
                <a:schemeClr val="tx1"/>
              </a:solidFill>
            </a:endParaRPr>
          </a:p>
          <a:p>
            <a:pPr marL="0" indent="0">
              <a:buClrTx/>
              <a:buNone/>
            </a:pPr>
            <a:r>
              <a:rPr lang="en-US" b="1" dirty="0">
                <a:solidFill>
                  <a:schemeClr val="tx1"/>
                </a:solidFill>
              </a:rPr>
              <a:t>Job: </a:t>
            </a:r>
            <a:r>
              <a:rPr lang="en-US" dirty="0">
                <a:solidFill>
                  <a:schemeClr val="tx1"/>
                </a:solidFill>
              </a:rPr>
              <a:t>Offensive Security Senior Consultant</a:t>
            </a:r>
          </a:p>
          <a:p>
            <a:pPr marL="0" indent="0">
              <a:buClrTx/>
              <a:buNone/>
            </a:pPr>
            <a:r>
              <a:rPr lang="en-US" b="1" dirty="0">
                <a:solidFill>
                  <a:schemeClr val="tx1"/>
                </a:solidFill>
              </a:rPr>
              <a:t>Profession: </a:t>
            </a:r>
            <a:r>
              <a:rPr lang="en-US" dirty="0">
                <a:solidFill>
                  <a:schemeClr val="tx1"/>
                </a:solidFill>
              </a:rPr>
              <a:t>Offensive Security / Pen-tester </a:t>
            </a:r>
          </a:p>
          <a:p>
            <a:pPr marL="0" indent="0">
              <a:buClrTx/>
              <a:buNone/>
            </a:pPr>
            <a:r>
              <a:rPr lang="en-US" b="1" dirty="0">
                <a:solidFill>
                  <a:schemeClr val="tx1"/>
                </a:solidFill>
              </a:rPr>
              <a:t>Location: </a:t>
            </a:r>
            <a:r>
              <a:rPr lang="en-US" dirty="0">
                <a:solidFill>
                  <a:schemeClr val="tx1"/>
                </a:solidFill>
              </a:rPr>
              <a:t>Rochester, NY</a:t>
            </a:r>
          </a:p>
          <a:p>
            <a:pPr marL="0" indent="0">
              <a:buClrTx/>
              <a:buNone/>
            </a:pPr>
            <a:r>
              <a:rPr lang="en-US" b="1" dirty="0">
                <a:solidFill>
                  <a:schemeClr val="tx1"/>
                </a:solidFill>
              </a:rPr>
              <a:t>Description: </a:t>
            </a:r>
            <a:r>
              <a:rPr lang="en-US" dirty="0">
                <a:solidFill>
                  <a:schemeClr val="tx1"/>
                </a:solidFill>
              </a:rPr>
              <a:t>The Offensive Security Senior Consultant position will be part of our Advisory practice on the Technical Assessments team. Our style of consulting is dynamic, innovative, fast-paced, and highly rewarding for both our clients and our team. This is an outstanding opportunity to work with a wide variety of tool sets and across various well-known client organizations.</a:t>
            </a:r>
          </a:p>
          <a:p>
            <a:pPr marL="0" indent="0">
              <a:buClrTx/>
              <a:buNone/>
            </a:pPr>
            <a:r>
              <a:rPr lang="en-US" b="1" dirty="0">
                <a:solidFill>
                  <a:schemeClr val="tx1"/>
                </a:solidFill>
              </a:rPr>
              <a:t>Qualifications:</a:t>
            </a:r>
          </a:p>
          <a:p>
            <a:pPr algn="l" fontAlgn="base">
              <a:buClrTx/>
              <a:buFont typeface="Arial" panose="020B0604020202020204" pitchFamily="34" charset="0"/>
              <a:buChar char="•"/>
            </a:pPr>
            <a:r>
              <a:rPr lang="en-US" sz="2700" dirty="0">
                <a:solidFill>
                  <a:schemeClr val="tx1"/>
                </a:solidFill>
              </a:rPr>
              <a:t>Flexibility to accommodate changing schedules of client and project needs and willingness to work extended hours when needed.</a:t>
            </a:r>
          </a:p>
          <a:p>
            <a:pPr algn="l" fontAlgn="base">
              <a:buClrTx/>
              <a:buFont typeface="Arial" panose="020B0604020202020204" pitchFamily="34" charset="0"/>
              <a:buChar char="•"/>
            </a:pPr>
            <a:r>
              <a:rPr lang="en-US" sz="2700" dirty="0">
                <a:solidFill>
                  <a:schemeClr val="tx1"/>
                </a:solidFill>
              </a:rPr>
              <a:t>Demonstrable aptitude for technical writing, including assessment reports, presentations, and operating procedures.</a:t>
            </a:r>
          </a:p>
          <a:p>
            <a:pPr algn="l" fontAlgn="base">
              <a:buClrTx/>
              <a:buFont typeface="Arial" panose="020B0604020202020204" pitchFamily="34" charset="0"/>
              <a:buChar char="•"/>
            </a:pPr>
            <a:r>
              <a:rPr lang="en-US" sz="2700" dirty="0">
                <a:solidFill>
                  <a:schemeClr val="tx1"/>
                </a:solidFill>
              </a:rPr>
              <a:t>Experience communicating with clients and independently managing client projects.</a:t>
            </a:r>
          </a:p>
          <a:p>
            <a:pPr algn="l" fontAlgn="base">
              <a:buClrTx/>
              <a:buFont typeface="Arial" panose="020B0604020202020204" pitchFamily="34" charset="0"/>
              <a:buChar char="•"/>
            </a:pPr>
            <a:r>
              <a:rPr lang="en-US" sz="2700" dirty="0">
                <a:solidFill>
                  <a:schemeClr val="tx1"/>
                </a:solidFill>
              </a:rPr>
              <a:t>Knowledge of Windows and *NIX-based operating systems.</a:t>
            </a:r>
          </a:p>
          <a:p>
            <a:pPr algn="l" fontAlgn="base">
              <a:buClrTx/>
              <a:buFont typeface="Arial" panose="020B0604020202020204" pitchFamily="34" charset="0"/>
              <a:buChar char="•"/>
            </a:pPr>
            <a:r>
              <a:rPr lang="en-US" sz="2700" dirty="0">
                <a:solidFill>
                  <a:schemeClr val="tx1"/>
                </a:solidFill>
              </a:rPr>
              <a:t>Knowledge of networking fundamentals and common attacks/defenses.</a:t>
            </a:r>
          </a:p>
          <a:p>
            <a:pPr algn="l" fontAlgn="base">
              <a:buClrTx/>
              <a:buFont typeface="Arial" panose="020B0604020202020204" pitchFamily="34" charset="0"/>
              <a:buChar char="•"/>
            </a:pPr>
            <a:r>
              <a:rPr lang="en-US" sz="2700" dirty="0">
                <a:solidFill>
                  <a:schemeClr val="tx1"/>
                </a:solidFill>
              </a:rPr>
              <a:t>Experience managing multiple projects at once.</a:t>
            </a:r>
          </a:p>
          <a:p>
            <a:pPr algn="l" fontAlgn="base">
              <a:buClrTx/>
              <a:buFont typeface="Arial" panose="020B0604020202020204" pitchFamily="34" charset="0"/>
              <a:buChar char="•"/>
            </a:pPr>
            <a:r>
              <a:rPr lang="en-US" sz="2700" dirty="0">
                <a:solidFill>
                  <a:schemeClr val="tx1"/>
                </a:solidFill>
              </a:rPr>
              <a:t>Strong analytical skills with the ability to collect, organize, analyze, and disseminate significant amounts of information with attention to detail and accuracy.</a:t>
            </a:r>
          </a:p>
          <a:p>
            <a:pPr algn="l" fontAlgn="base">
              <a:buClrTx/>
              <a:buFont typeface="Arial" panose="020B0604020202020204" pitchFamily="34" charset="0"/>
              <a:buChar char="•"/>
            </a:pPr>
            <a:r>
              <a:rPr lang="en-US" sz="2700" dirty="0">
                <a:solidFill>
                  <a:schemeClr val="tx1"/>
                </a:solidFill>
              </a:rPr>
              <a:t>Strong written/verbal communication and interpersonal skills.</a:t>
            </a:r>
          </a:p>
          <a:p>
            <a:pPr algn="l" fontAlgn="base">
              <a:buClrTx/>
              <a:buFont typeface="Arial" panose="020B0604020202020204" pitchFamily="34" charset="0"/>
              <a:buChar char="•"/>
            </a:pPr>
            <a:r>
              <a:rPr lang="en-US" sz="2700" dirty="0">
                <a:solidFill>
                  <a:schemeClr val="tx1"/>
                </a:solidFill>
              </a:rPr>
              <a:t>Excellent technical skills, impeccable soft skills, and organization skills.</a:t>
            </a:r>
          </a:p>
          <a:p>
            <a:pPr algn="l" fontAlgn="base">
              <a:buClrTx/>
              <a:buFont typeface="Arial" panose="020B0604020202020204" pitchFamily="34" charset="0"/>
              <a:buChar char="•"/>
            </a:pPr>
            <a:r>
              <a:rPr lang="en-US" sz="2700" dirty="0">
                <a:solidFill>
                  <a:schemeClr val="tx1"/>
                </a:solidFill>
              </a:rPr>
              <a:t>Strong written and verbal communication skills to effectively communicate successes and obstacles with team members and leads, as well as client stakeholders.</a:t>
            </a:r>
            <a:endParaRPr lang="en-US" dirty="0">
              <a:solidFill>
                <a:schemeClr val="tx1"/>
              </a:solidFill>
            </a:endParaRPr>
          </a:p>
          <a:p>
            <a:pPr marL="0" indent="0">
              <a:buNone/>
            </a:pPr>
            <a:endParaRPr lang="en-US" dirty="0"/>
          </a:p>
        </p:txBody>
      </p:sp>
      <p:pic>
        <p:nvPicPr>
          <p:cNvPr id="5" name="Picture 4" descr="A logo with blue and grey letters&#10;&#10;Description automatically generated">
            <a:extLst>
              <a:ext uri="{FF2B5EF4-FFF2-40B4-BE49-F238E27FC236}">
                <a16:creationId xmlns:a16="http://schemas.microsoft.com/office/drawing/2014/main" id="{E9673C83-97E4-4F4A-FAE1-A6F2DCEE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8777" y="1949212"/>
            <a:ext cx="1890620" cy="629954"/>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BCC1225-4272-E77A-0D15-2989C26953A4}"/>
                  </a:ext>
                </a:extLst>
              </p14:cNvPr>
              <p14:cNvContentPartPr/>
              <p14:nvPr/>
            </p14:nvContentPartPr>
            <p14:xfrm>
              <a:off x="1049543" y="4288905"/>
              <a:ext cx="4453560" cy="57240"/>
            </p14:xfrm>
          </p:contentPart>
        </mc:Choice>
        <mc:Fallback xmlns="">
          <p:pic>
            <p:nvPicPr>
              <p:cNvPr id="4" name="Ink 3">
                <a:extLst>
                  <a:ext uri="{FF2B5EF4-FFF2-40B4-BE49-F238E27FC236}">
                    <a16:creationId xmlns:a16="http://schemas.microsoft.com/office/drawing/2014/main" id="{ABCC1225-4272-E77A-0D15-2989C26953A4}"/>
                  </a:ext>
                </a:extLst>
              </p:cNvPr>
              <p:cNvPicPr/>
              <p:nvPr/>
            </p:nvPicPr>
            <p:blipFill>
              <a:blip r:embed="rId6"/>
              <a:stretch>
                <a:fillRect/>
              </a:stretch>
            </p:blipFill>
            <p:spPr>
              <a:xfrm>
                <a:off x="995903" y="4180905"/>
                <a:ext cx="45612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B0C1815-B79E-1649-82D1-5B7006B3886E}"/>
                  </a:ext>
                </a:extLst>
              </p14:cNvPr>
              <p14:cNvContentPartPr/>
              <p14:nvPr/>
            </p14:nvContentPartPr>
            <p14:xfrm>
              <a:off x="1094903" y="4551705"/>
              <a:ext cx="5229000" cy="114120"/>
            </p14:xfrm>
          </p:contentPart>
        </mc:Choice>
        <mc:Fallback xmlns="">
          <p:pic>
            <p:nvPicPr>
              <p:cNvPr id="6" name="Ink 5">
                <a:extLst>
                  <a:ext uri="{FF2B5EF4-FFF2-40B4-BE49-F238E27FC236}">
                    <a16:creationId xmlns:a16="http://schemas.microsoft.com/office/drawing/2014/main" id="{6B0C1815-B79E-1649-82D1-5B7006B3886E}"/>
                  </a:ext>
                </a:extLst>
              </p:cNvPr>
              <p:cNvPicPr/>
              <p:nvPr/>
            </p:nvPicPr>
            <p:blipFill>
              <a:blip r:embed="rId8"/>
              <a:stretch>
                <a:fillRect/>
              </a:stretch>
            </p:blipFill>
            <p:spPr>
              <a:xfrm>
                <a:off x="1040903" y="4444065"/>
                <a:ext cx="5336640" cy="329760"/>
              </a:xfrm>
              <a:prstGeom prst="rect">
                <a:avLst/>
              </a:prstGeom>
            </p:spPr>
          </p:pic>
        </mc:Fallback>
      </mc:AlternateContent>
    </p:spTree>
    <p:extLst>
      <p:ext uri="{BB962C8B-B14F-4D97-AF65-F5344CB8AC3E}">
        <p14:creationId xmlns:p14="http://schemas.microsoft.com/office/powerpoint/2010/main" val="4477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alpha val="81959"/>
            </a:srgbClr>
          </a:solidFill>
        </p:spPr>
        <p:txBody>
          <a:bodyPr wrap="square" lIns="0" tIns="0" rIns="0" bIns="0" rtlCol="0"/>
          <a:lstStyle/>
          <a:p>
            <a:endParaRPr/>
          </a:p>
        </p:txBody>
      </p:sp>
      <p:sp>
        <p:nvSpPr>
          <p:cNvPr id="3" name="object 3"/>
          <p:cNvSpPr/>
          <p:nvPr/>
        </p:nvSpPr>
        <p:spPr>
          <a:xfrm>
            <a:off x="6589014" y="1636014"/>
            <a:ext cx="4259580" cy="2796540"/>
          </a:xfrm>
          <a:custGeom>
            <a:avLst/>
            <a:gdLst/>
            <a:ahLst/>
            <a:cxnLst/>
            <a:rect l="l" t="t" r="r" b="b"/>
            <a:pathLst>
              <a:path w="4259580" h="2796540">
                <a:moveTo>
                  <a:pt x="4259580" y="0"/>
                </a:moveTo>
                <a:lnTo>
                  <a:pt x="0" y="0"/>
                </a:lnTo>
                <a:lnTo>
                  <a:pt x="0" y="2796539"/>
                </a:lnTo>
                <a:lnTo>
                  <a:pt x="4259580" y="2796539"/>
                </a:lnTo>
                <a:lnTo>
                  <a:pt x="4259580" y="0"/>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495300" y="183777"/>
            <a:ext cx="11201400" cy="690574"/>
          </a:xfrm>
          <a:prstGeom prst="rect">
            <a:avLst/>
          </a:prstGeom>
        </p:spPr>
        <p:txBody>
          <a:bodyPr vert="horz" wrap="square" lIns="0" tIns="13335" rIns="0" bIns="0" rtlCol="0">
            <a:spAutoFit/>
          </a:bodyPr>
          <a:lstStyle/>
          <a:p>
            <a:pPr marL="288290">
              <a:lnSpc>
                <a:spcPct val="100000"/>
              </a:lnSpc>
              <a:spcBef>
                <a:spcPts val="105"/>
              </a:spcBef>
            </a:pPr>
            <a:r>
              <a:rPr dirty="0"/>
              <a:t>How</a:t>
            </a:r>
            <a:r>
              <a:rPr spc="-175" dirty="0"/>
              <a:t> </a:t>
            </a:r>
            <a:r>
              <a:rPr spc="-35" dirty="0"/>
              <a:t>do</a:t>
            </a:r>
            <a:r>
              <a:rPr spc="-175" dirty="0"/>
              <a:t> </a:t>
            </a:r>
            <a:r>
              <a:rPr dirty="0"/>
              <a:t>we</a:t>
            </a:r>
            <a:r>
              <a:rPr spc="-175" dirty="0"/>
              <a:t> </a:t>
            </a:r>
            <a:r>
              <a:rPr lang="en-US" spc="-10" dirty="0"/>
              <a:t>grow</a:t>
            </a:r>
            <a:r>
              <a:rPr spc="-10" dirty="0"/>
              <a:t>?</a:t>
            </a:r>
          </a:p>
        </p:txBody>
      </p:sp>
      <p:sp>
        <p:nvSpPr>
          <p:cNvPr id="5" name="object 5"/>
          <p:cNvSpPr txBox="1"/>
          <p:nvPr/>
        </p:nvSpPr>
        <p:spPr>
          <a:xfrm>
            <a:off x="970584" y="1645158"/>
            <a:ext cx="4396740" cy="2586355"/>
          </a:xfrm>
          <a:prstGeom prst="rect">
            <a:avLst/>
          </a:prstGeom>
        </p:spPr>
        <p:txBody>
          <a:bodyPr vert="horz" wrap="square" lIns="0" tIns="12700" rIns="0" bIns="0" rtlCol="0">
            <a:spAutoFit/>
          </a:bodyPr>
          <a:lstStyle/>
          <a:p>
            <a:pPr marL="299085" marR="791210" indent="-287020">
              <a:lnSpc>
                <a:spcPct val="100000"/>
              </a:lnSpc>
              <a:spcBef>
                <a:spcPts val="100"/>
              </a:spcBef>
              <a:buFont typeface="Arial"/>
              <a:buChar char="•"/>
              <a:tabLst>
                <a:tab pos="299085" algn="l"/>
              </a:tabLst>
            </a:pPr>
            <a:r>
              <a:rPr sz="2400" dirty="0">
                <a:latin typeface="Calibri"/>
                <a:cs typeface="Calibri"/>
              </a:rPr>
              <a:t>Knowing</a:t>
            </a:r>
            <a:r>
              <a:rPr sz="2400" spc="60" dirty="0">
                <a:latin typeface="Calibri"/>
                <a:cs typeface="Calibri"/>
              </a:rPr>
              <a:t> </a:t>
            </a:r>
            <a:r>
              <a:rPr sz="2400" dirty="0">
                <a:latin typeface="Calibri"/>
                <a:cs typeface="Calibri"/>
              </a:rPr>
              <a:t>the</a:t>
            </a:r>
            <a:r>
              <a:rPr sz="2400" spc="60" dirty="0">
                <a:latin typeface="Calibri"/>
                <a:cs typeface="Calibri"/>
              </a:rPr>
              <a:t> </a:t>
            </a:r>
            <a:r>
              <a:rPr sz="2400" spc="45" dirty="0">
                <a:latin typeface="Calibri"/>
                <a:cs typeface="Calibri"/>
              </a:rPr>
              <a:t>industry</a:t>
            </a:r>
            <a:r>
              <a:rPr sz="2400" spc="60" dirty="0">
                <a:latin typeface="Calibri"/>
                <a:cs typeface="Calibri"/>
              </a:rPr>
              <a:t> and </a:t>
            </a:r>
            <a:r>
              <a:rPr sz="2400" spc="50" dirty="0">
                <a:latin typeface="Calibri"/>
                <a:cs typeface="Calibri"/>
              </a:rPr>
              <a:t>options</a:t>
            </a:r>
            <a:endParaRPr sz="2400">
              <a:latin typeface="Calibri"/>
              <a:cs typeface="Calibri"/>
            </a:endParaRPr>
          </a:p>
          <a:p>
            <a:pPr marL="299085" marR="5080" indent="-287020">
              <a:lnSpc>
                <a:spcPct val="100000"/>
              </a:lnSpc>
              <a:buFont typeface="Arial"/>
              <a:buChar char="•"/>
              <a:tabLst>
                <a:tab pos="299085" algn="l"/>
              </a:tabLst>
            </a:pPr>
            <a:r>
              <a:rPr sz="2400" spc="50" dirty="0">
                <a:latin typeface="Calibri"/>
                <a:cs typeface="Calibri"/>
              </a:rPr>
              <a:t>Understanding</a:t>
            </a:r>
            <a:r>
              <a:rPr sz="2400" spc="15" dirty="0">
                <a:latin typeface="Calibri"/>
                <a:cs typeface="Calibri"/>
              </a:rPr>
              <a:t> </a:t>
            </a:r>
            <a:r>
              <a:rPr sz="2400" dirty="0">
                <a:latin typeface="Calibri"/>
                <a:cs typeface="Calibri"/>
              </a:rPr>
              <a:t>our</a:t>
            </a:r>
            <a:r>
              <a:rPr sz="2400" spc="-5" dirty="0">
                <a:latin typeface="Calibri"/>
                <a:cs typeface="Calibri"/>
              </a:rPr>
              <a:t> </a:t>
            </a:r>
            <a:r>
              <a:rPr sz="2400" spc="-10" dirty="0">
                <a:latin typeface="Calibri"/>
                <a:cs typeface="Calibri"/>
              </a:rPr>
              <a:t>transferable </a:t>
            </a:r>
            <a:r>
              <a:rPr sz="2400" spc="40" dirty="0">
                <a:latin typeface="Calibri"/>
                <a:cs typeface="Calibri"/>
              </a:rPr>
              <a:t>experience</a:t>
            </a:r>
            <a:endParaRPr sz="2400">
              <a:latin typeface="Calibri"/>
              <a:cs typeface="Calibri"/>
            </a:endParaRPr>
          </a:p>
          <a:p>
            <a:pPr marL="299085" indent="-286385">
              <a:lnSpc>
                <a:spcPct val="100000"/>
              </a:lnSpc>
              <a:buFont typeface="Arial"/>
              <a:buChar char="•"/>
              <a:tabLst>
                <a:tab pos="299085" algn="l"/>
              </a:tabLst>
            </a:pPr>
            <a:r>
              <a:rPr sz="2400" spc="50" dirty="0">
                <a:latin typeface="Calibri"/>
                <a:cs typeface="Calibri"/>
              </a:rPr>
              <a:t>Setting</a:t>
            </a:r>
            <a:r>
              <a:rPr sz="2400" spc="-50" dirty="0">
                <a:latin typeface="Calibri"/>
                <a:cs typeface="Calibri"/>
              </a:rPr>
              <a:t> </a:t>
            </a:r>
            <a:r>
              <a:rPr sz="2400" spc="114" dirty="0">
                <a:latin typeface="Calibri"/>
                <a:cs typeface="Calibri"/>
              </a:rPr>
              <a:t>a</a:t>
            </a:r>
            <a:r>
              <a:rPr sz="2400" spc="-55" dirty="0">
                <a:latin typeface="Calibri"/>
                <a:cs typeface="Calibri"/>
              </a:rPr>
              <a:t> </a:t>
            </a:r>
            <a:r>
              <a:rPr sz="2400" spc="60" dirty="0">
                <a:latin typeface="Calibri"/>
                <a:cs typeface="Calibri"/>
              </a:rPr>
              <a:t>goal</a:t>
            </a:r>
            <a:r>
              <a:rPr sz="2400" spc="-60" dirty="0">
                <a:latin typeface="Calibri"/>
                <a:cs typeface="Calibri"/>
              </a:rPr>
              <a:t> </a:t>
            </a:r>
            <a:r>
              <a:rPr sz="2400" dirty="0">
                <a:latin typeface="Calibri"/>
                <a:cs typeface="Calibri"/>
              </a:rPr>
              <a:t>and/or</a:t>
            </a:r>
            <a:r>
              <a:rPr sz="2400" spc="-40" dirty="0">
                <a:latin typeface="Calibri"/>
                <a:cs typeface="Calibri"/>
              </a:rPr>
              <a:t> </a:t>
            </a:r>
            <a:r>
              <a:rPr sz="2400" spc="-10" dirty="0">
                <a:latin typeface="Calibri"/>
                <a:cs typeface="Calibri"/>
              </a:rPr>
              <a:t>target</a:t>
            </a:r>
            <a:endParaRPr sz="2400">
              <a:latin typeface="Calibri"/>
              <a:cs typeface="Calibri"/>
            </a:endParaRPr>
          </a:p>
          <a:p>
            <a:pPr marL="299085" indent="-286385">
              <a:lnSpc>
                <a:spcPct val="100000"/>
              </a:lnSpc>
              <a:buFont typeface="Arial"/>
              <a:buChar char="•"/>
              <a:tabLst>
                <a:tab pos="299085" algn="l"/>
              </a:tabLst>
            </a:pPr>
            <a:r>
              <a:rPr sz="2400" spc="10" dirty="0">
                <a:latin typeface="Calibri"/>
                <a:cs typeface="Calibri"/>
              </a:rPr>
              <a:t>Determining</a:t>
            </a:r>
            <a:r>
              <a:rPr sz="2400" spc="310" dirty="0">
                <a:latin typeface="Calibri"/>
                <a:cs typeface="Calibri"/>
              </a:rPr>
              <a:t> </a:t>
            </a:r>
            <a:r>
              <a:rPr sz="2400" spc="85" dirty="0">
                <a:latin typeface="Calibri"/>
                <a:cs typeface="Calibri"/>
              </a:rPr>
              <a:t>gaps</a:t>
            </a:r>
            <a:endParaRPr sz="2400">
              <a:latin typeface="Calibri"/>
              <a:cs typeface="Calibri"/>
            </a:endParaRPr>
          </a:p>
          <a:p>
            <a:pPr marL="299085" indent="-286385">
              <a:lnSpc>
                <a:spcPct val="100000"/>
              </a:lnSpc>
              <a:buFont typeface="Arial"/>
              <a:buChar char="•"/>
              <a:tabLst>
                <a:tab pos="299085" algn="l"/>
              </a:tabLst>
            </a:pPr>
            <a:r>
              <a:rPr sz="2400" spc="60" dirty="0">
                <a:latin typeface="Calibri"/>
                <a:cs typeface="Calibri"/>
              </a:rPr>
              <a:t>Creating</a:t>
            </a:r>
            <a:r>
              <a:rPr sz="2400" spc="-30" dirty="0">
                <a:latin typeface="Calibri"/>
                <a:cs typeface="Calibri"/>
              </a:rPr>
              <a:t> </a:t>
            </a:r>
            <a:r>
              <a:rPr sz="2400" spc="75" dirty="0">
                <a:latin typeface="Calibri"/>
                <a:cs typeface="Calibri"/>
              </a:rPr>
              <a:t>action</a:t>
            </a:r>
            <a:r>
              <a:rPr sz="2400" spc="-45" dirty="0">
                <a:latin typeface="Calibri"/>
                <a:cs typeface="Calibri"/>
              </a:rPr>
              <a:t> </a:t>
            </a:r>
            <a:r>
              <a:rPr sz="2400" spc="55" dirty="0">
                <a:latin typeface="Calibri"/>
                <a:cs typeface="Calibri"/>
              </a:rPr>
              <a:t>plan</a:t>
            </a:r>
            <a:endParaRPr sz="2400">
              <a:latin typeface="Calibri"/>
              <a:cs typeface="Calibri"/>
            </a:endParaRPr>
          </a:p>
        </p:txBody>
      </p:sp>
      <p:sp>
        <p:nvSpPr>
          <p:cNvPr id="6" name="object 6"/>
          <p:cNvSpPr txBox="1"/>
          <p:nvPr/>
        </p:nvSpPr>
        <p:spPr>
          <a:xfrm>
            <a:off x="7236459" y="2746755"/>
            <a:ext cx="2681605" cy="280670"/>
          </a:xfrm>
          <a:prstGeom prst="rect">
            <a:avLst/>
          </a:prstGeom>
          <a:solidFill>
            <a:srgbClr val="C0C0C0"/>
          </a:solidFill>
        </p:spPr>
        <p:txBody>
          <a:bodyPr vert="horz" wrap="square" lIns="0" tIns="0" rIns="0" bIns="0" rtlCol="0">
            <a:spAutoFit/>
          </a:bodyPr>
          <a:lstStyle/>
          <a:p>
            <a:pPr marL="635">
              <a:lnSpc>
                <a:spcPts val="2070"/>
              </a:lnSpc>
            </a:pPr>
            <a:r>
              <a:rPr sz="1800" spc="85" dirty="0">
                <a:latin typeface="Calibri"/>
                <a:cs typeface="Calibri"/>
              </a:rPr>
              <a:t>Skills</a:t>
            </a:r>
            <a:r>
              <a:rPr sz="1800" spc="35" dirty="0">
                <a:latin typeface="Calibri"/>
                <a:cs typeface="Calibri"/>
              </a:rPr>
              <a:t> </a:t>
            </a:r>
            <a:r>
              <a:rPr sz="1800" spc="-80" dirty="0">
                <a:latin typeface="Calibri"/>
                <a:cs typeface="Calibri"/>
              </a:rPr>
              <a:t>&amp;</a:t>
            </a:r>
            <a:r>
              <a:rPr sz="1800" spc="65" dirty="0">
                <a:latin typeface="Calibri"/>
                <a:cs typeface="Calibri"/>
              </a:rPr>
              <a:t> </a:t>
            </a:r>
            <a:r>
              <a:rPr sz="1800" dirty="0">
                <a:latin typeface="Calibri"/>
                <a:cs typeface="Calibri"/>
              </a:rPr>
              <a:t>Knowledge</a:t>
            </a:r>
            <a:r>
              <a:rPr sz="1800" spc="65" dirty="0">
                <a:latin typeface="Calibri"/>
                <a:cs typeface="Calibri"/>
              </a:rPr>
              <a:t> </a:t>
            </a:r>
            <a:r>
              <a:rPr sz="1800" spc="45" dirty="0">
                <a:latin typeface="Calibri"/>
                <a:cs typeface="Calibri"/>
              </a:rPr>
              <a:t>Needed</a:t>
            </a:r>
            <a:endParaRPr sz="1800">
              <a:latin typeface="Calibri"/>
              <a:cs typeface="Calibri"/>
            </a:endParaRPr>
          </a:p>
        </p:txBody>
      </p:sp>
      <p:sp>
        <p:nvSpPr>
          <p:cNvPr id="7" name="object 7"/>
          <p:cNvSpPr txBox="1"/>
          <p:nvPr/>
        </p:nvSpPr>
        <p:spPr>
          <a:xfrm>
            <a:off x="7186421" y="3244976"/>
            <a:ext cx="3119120" cy="280670"/>
          </a:xfrm>
          <a:prstGeom prst="rect">
            <a:avLst/>
          </a:prstGeom>
          <a:solidFill>
            <a:srgbClr val="C0C0C0"/>
          </a:solidFill>
        </p:spPr>
        <p:txBody>
          <a:bodyPr vert="horz" wrap="square" lIns="0" tIns="0" rIns="0" bIns="0" rtlCol="0">
            <a:spAutoFit/>
          </a:bodyPr>
          <a:lstStyle/>
          <a:p>
            <a:pPr marL="635">
              <a:lnSpc>
                <a:spcPts val="2070"/>
              </a:lnSpc>
            </a:pPr>
            <a:r>
              <a:rPr sz="1800" dirty="0">
                <a:latin typeface="Calibri"/>
                <a:cs typeface="Calibri"/>
              </a:rPr>
              <a:t>Transferable</a:t>
            </a:r>
            <a:r>
              <a:rPr sz="1800" spc="145" dirty="0">
                <a:latin typeface="Calibri"/>
                <a:cs typeface="Calibri"/>
              </a:rPr>
              <a:t> </a:t>
            </a:r>
            <a:r>
              <a:rPr sz="1800" dirty="0">
                <a:latin typeface="Calibri"/>
                <a:cs typeface="Calibri"/>
              </a:rPr>
              <a:t>Knowledge</a:t>
            </a:r>
            <a:r>
              <a:rPr sz="1800" spc="165" dirty="0">
                <a:latin typeface="Calibri"/>
                <a:cs typeface="Calibri"/>
              </a:rPr>
              <a:t> </a:t>
            </a:r>
            <a:r>
              <a:rPr sz="1800" spc="-80" dirty="0">
                <a:latin typeface="Calibri"/>
                <a:cs typeface="Calibri"/>
              </a:rPr>
              <a:t>&amp;</a:t>
            </a:r>
            <a:r>
              <a:rPr sz="1800" spc="175" dirty="0">
                <a:latin typeface="Calibri"/>
                <a:cs typeface="Calibri"/>
              </a:rPr>
              <a:t> </a:t>
            </a:r>
            <a:r>
              <a:rPr sz="1800" spc="80" dirty="0">
                <a:latin typeface="Calibri"/>
                <a:cs typeface="Calibri"/>
              </a:rPr>
              <a:t>Skills</a:t>
            </a:r>
            <a:endParaRPr sz="1800">
              <a:latin typeface="Calibri"/>
              <a:cs typeface="Calibri"/>
            </a:endParaRPr>
          </a:p>
        </p:txBody>
      </p:sp>
      <p:sp>
        <p:nvSpPr>
          <p:cNvPr id="8" name="object 8"/>
          <p:cNvSpPr/>
          <p:nvPr/>
        </p:nvSpPr>
        <p:spPr>
          <a:xfrm>
            <a:off x="6863333" y="3682746"/>
            <a:ext cx="3534410" cy="0"/>
          </a:xfrm>
          <a:custGeom>
            <a:avLst/>
            <a:gdLst/>
            <a:ahLst/>
            <a:cxnLst/>
            <a:rect l="l" t="t" r="r" b="b"/>
            <a:pathLst>
              <a:path w="3534409">
                <a:moveTo>
                  <a:pt x="0" y="0"/>
                </a:moveTo>
                <a:lnTo>
                  <a:pt x="3533902" y="0"/>
                </a:lnTo>
              </a:path>
            </a:pathLst>
          </a:custGeom>
          <a:ln w="19050">
            <a:solidFill>
              <a:srgbClr val="155F82"/>
            </a:solidFill>
          </a:ln>
        </p:spPr>
        <p:txBody>
          <a:bodyPr wrap="square" lIns="0" tIns="0" rIns="0" bIns="0" rtlCol="0"/>
          <a:lstStyle/>
          <a:p>
            <a:endParaRPr/>
          </a:p>
        </p:txBody>
      </p:sp>
      <p:sp>
        <p:nvSpPr>
          <p:cNvPr id="9" name="object 9"/>
          <p:cNvSpPr txBox="1"/>
          <p:nvPr/>
        </p:nvSpPr>
        <p:spPr>
          <a:xfrm>
            <a:off x="7186421" y="3871467"/>
            <a:ext cx="3100705" cy="280670"/>
          </a:xfrm>
          <a:prstGeom prst="rect">
            <a:avLst/>
          </a:prstGeom>
          <a:solidFill>
            <a:srgbClr val="C0C0C0"/>
          </a:solidFill>
        </p:spPr>
        <p:txBody>
          <a:bodyPr vert="horz" wrap="square" lIns="0" tIns="0" rIns="0" bIns="0" rtlCol="0">
            <a:spAutoFit/>
          </a:bodyPr>
          <a:lstStyle/>
          <a:p>
            <a:pPr marL="635">
              <a:lnSpc>
                <a:spcPts val="2070"/>
              </a:lnSpc>
            </a:pPr>
            <a:r>
              <a:rPr sz="1800" spc="85" dirty="0">
                <a:latin typeface="Calibri"/>
                <a:cs typeface="Calibri"/>
              </a:rPr>
              <a:t>Skills</a:t>
            </a:r>
            <a:r>
              <a:rPr sz="1800" spc="80" dirty="0">
                <a:latin typeface="Calibri"/>
                <a:cs typeface="Calibri"/>
              </a:rPr>
              <a:t> </a:t>
            </a:r>
            <a:r>
              <a:rPr sz="1800" spc="10" dirty="0">
                <a:latin typeface="Calibri"/>
                <a:cs typeface="Calibri"/>
              </a:rPr>
              <a:t>gap/Learning</a:t>
            </a:r>
            <a:r>
              <a:rPr sz="1800" spc="105" dirty="0">
                <a:latin typeface="Calibri"/>
                <a:cs typeface="Calibri"/>
              </a:rPr>
              <a:t> </a:t>
            </a:r>
            <a:r>
              <a:rPr sz="1800" spc="-10" dirty="0">
                <a:latin typeface="Calibri"/>
                <a:cs typeface="Calibri"/>
              </a:rPr>
              <a:t>Opportunity</a:t>
            </a:r>
            <a:endParaRPr sz="1800">
              <a:latin typeface="Calibri"/>
              <a:cs typeface="Calibri"/>
            </a:endParaRPr>
          </a:p>
        </p:txBody>
      </p:sp>
      <p:sp>
        <p:nvSpPr>
          <p:cNvPr id="10" name="object 10"/>
          <p:cNvSpPr txBox="1"/>
          <p:nvPr/>
        </p:nvSpPr>
        <p:spPr>
          <a:xfrm>
            <a:off x="6589014" y="1636014"/>
            <a:ext cx="4259580" cy="2796540"/>
          </a:xfrm>
          <a:prstGeom prst="rect">
            <a:avLst/>
          </a:prstGeom>
          <a:ln w="19050">
            <a:solidFill>
              <a:srgbClr val="042333"/>
            </a:solidFill>
          </a:ln>
        </p:spPr>
        <p:txBody>
          <a:bodyPr vert="horz" wrap="square" lIns="0" tIns="224790" rIns="0" bIns="0" rtlCol="0">
            <a:spAutoFit/>
          </a:bodyPr>
          <a:lstStyle/>
          <a:p>
            <a:pPr marL="212725">
              <a:lnSpc>
                <a:spcPct val="100000"/>
              </a:lnSpc>
              <a:spcBef>
                <a:spcPts val="1770"/>
              </a:spcBef>
            </a:pPr>
            <a:r>
              <a:rPr sz="2800" b="1" spc="100" dirty="0">
                <a:solidFill>
                  <a:srgbClr val="155F82"/>
                </a:solidFill>
                <a:latin typeface="Calibri"/>
                <a:cs typeface="Calibri"/>
              </a:rPr>
              <a:t>Determining</a:t>
            </a:r>
            <a:r>
              <a:rPr sz="2800" b="1" spc="5" dirty="0">
                <a:solidFill>
                  <a:srgbClr val="155F82"/>
                </a:solidFill>
                <a:latin typeface="Calibri"/>
                <a:cs typeface="Calibri"/>
              </a:rPr>
              <a:t> </a:t>
            </a:r>
            <a:r>
              <a:rPr sz="2800" b="1" spc="85" dirty="0">
                <a:solidFill>
                  <a:srgbClr val="155F82"/>
                </a:solidFill>
                <a:latin typeface="Calibri"/>
                <a:cs typeface="Calibri"/>
              </a:rPr>
              <a:t>Next</a:t>
            </a:r>
            <a:r>
              <a:rPr sz="2800" b="1" spc="-15" dirty="0">
                <a:solidFill>
                  <a:srgbClr val="155F82"/>
                </a:solidFill>
                <a:latin typeface="Calibri"/>
                <a:cs typeface="Calibri"/>
              </a:rPr>
              <a:t> </a:t>
            </a:r>
            <a:r>
              <a:rPr sz="2800" b="1" spc="170" dirty="0">
                <a:solidFill>
                  <a:srgbClr val="155F82"/>
                </a:solidFill>
                <a:latin typeface="Calibri"/>
                <a:cs typeface="Calibri"/>
              </a:rPr>
              <a:t>Steps</a:t>
            </a:r>
            <a:endParaRPr sz="2800">
              <a:latin typeface="Calibri"/>
              <a:cs typeface="Calibri"/>
            </a:endParaRPr>
          </a:p>
          <a:p>
            <a:pPr>
              <a:lnSpc>
                <a:spcPct val="100000"/>
              </a:lnSpc>
              <a:spcBef>
                <a:spcPts val="1855"/>
              </a:spcBef>
            </a:pPr>
            <a:endParaRPr sz="2800">
              <a:latin typeface="Calibri"/>
              <a:cs typeface="Calibri"/>
            </a:endParaRPr>
          </a:p>
          <a:p>
            <a:pPr marL="168275">
              <a:lnSpc>
                <a:spcPts val="5410"/>
              </a:lnSpc>
            </a:pPr>
            <a:r>
              <a:rPr sz="4800" b="1" spc="95" dirty="0">
                <a:solidFill>
                  <a:srgbClr val="155F82"/>
                </a:solidFill>
                <a:latin typeface="Calibri"/>
                <a:cs typeface="Calibri"/>
              </a:rPr>
              <a:t>-</a:t>
            </a:r>
            <a:endParaRPr sz="4800">
              <a:latin typeface="Calibri"/>
              <a:cs typeface="Calibri"/>
            </a:endParaRPr>
          </a:p>
          <a:p>
            <a:pPr marL="142240">
              <a:lnSpc>
                <a:spcPts val="5410"/>
              </a:lnSpc>
            </a:pPr>
            <a:r>
              <a:rPr sz="4800" b="1" spc="114" dirty="0">
                <a:solidFill>
                  <a:srgbClr val="155F82"/>
                </a:solidFill>
                <a:latin typeface="Calibri"/>
                <a:cs typeface="Calibri"/>
              </a:rPr>
              <a:t>=</a:t>
            </a:r>
            <a:endParaRPr sz="4800">
              <a:latin typeface="Calibri"/>
              <a:cs typeface="Calibri"/>
            </a:endParaRPr>
          </a:p>
        </p:txBody>
      </p:sp>
      <p:grpSp>
        <p:nvGrpSpPr>
          <p:cNvPr id="11" name="object 11"/>
          <p:cNvGrpSpPr/>
          <p:nvPr/>
        </p:nvGrpSpPr>
        <p:grpSpPr>
          <a:xfrm>
            <a:off x="834008" y="5162169"/>
            <a:ext cx="1972945" cy="1191260"/>
            <a:chOff x="834008" y="5162169"/>
            <a:chExt cx="1972945" cy="1191260"/>
          </a:xfrm>
        </p:grpSpPr>
        <p:sp>
          <p:nvSpPr>
            <p:cNvPr id="12" name="object 12"/>
            <p:cNvSpPr/>
            <p:nvPr/>
          </p:nvSpPr>
          <p:spPr>
            <a:xfrm>
              <a:off x="843533" y="5171694"/>
              <a:ext cx="1953895" cy="1172210"/>
            </a:xfrm>
            <a:custGeom>
              <a:avLst/>
              <a:gdLst/>
              <a:ahLst/>
              <a:cxnLst/>
              <a:rect l="l" t="t" r="r" b="b"/>
              <a:pathLst>
                <a:path w="1953895" h="1172210">
                  <a:moveTo>
                    <a:pt x="1836547" y="0"/>
                  </a:moveTo>
                  <a:lnTo>
                    <a:pt x="117195" y="0"/>
                  </a:lnTo>
                  <a:lnTo>
                    <a:pt x="71580" y="9207"/>
                  </a:lnTo>
                  <a:lnTo>
                    <a:pt x="34328" y="34321"/>
                  </a:lnTo>
                  <a:lnTo>
                    <a:pt x="9210" y="71580"/>
                  </a:lnTo>
                  <a:lnTo>
                    <a:pt x="0" y="117220"/>
                  </a:lnTo>
                  <a:lnTo>
                    <a:pt x="0" y="1054760"/>
                  </a:lnTo>
                  <a:lnTo>
                    <a:pt x="9210" y="1100375"/>
                  </a:lnTo>
                  <a:lnTo>
                    <a:pt x="34328" y="1137627"/>
                  </a:lnTo>
                  <a:lnTo>
                    <a:pt x="71580" y="1162745"/>
                  </a:lnTo>
                  <a:lnTo>
                    <a:pt x="117195" y="1171955"/>
                  </a:lnTo>
                  <a:lnTo>
                    <a:pt x="1836547" y="1171955"/>
                  </a:lnTo>
                  <a:lnTo>
                    <a:pt x="1882187" y="1162745"/>
                  </a:lnTo>
                  <a:lnTo>
                    <a:pt x="1919446" y="1137627"/>
                  </a:lnTo>
                  <a:lnTo>
                    <a:pt x="1944560" y="1100375"/>
                  </a:lnTo>
                  <a:lnTo>
                    <a:pt x="1953767" y="1054760"/>
                  </a:lnTo>
                  <a:lnTo>
                    <a:pt x="1953767" y="117220"/>
                  </a:lnTo>
                  <a:lnTo>
                    <a:pt x="1944560" y="71580"/>
                  </a:lnTo>
                  <a:lnTo>
                    <a:pt x="1919446" y="34321"/>
                  </a:lnTo>
                  <a:lnTo>
                    <a:pt x="1882187" y="9207"/>
                  </a:lnTo>
                  <a:lnTo>
                    <a:pt x="1836547" y="0"/>
                  </a:lnTo>
                  <a:close/>
                </a:path>
              </a:pathLst>
            </a:custGeom>
            <a:solidFill>
              <a:srgbClr val="155F82"/>
            </a:solidFill>
          </p:spPr>
          <p:txBody>
            <a:bodyPr wrap="square" lIns="0" tIns="0" rIns="0" bIns="0" rtlCol="0"/>
            <a:lstStyle/>
            <a:p>
              <a:endParaRPr/>
            </a:p>
          </p:txBody>
        </p:sp>
        <p:sp>
          <p:nvSpPr>
            <p:cNvPr id="13" name="object 13"/>
            <p:cNvSpPr/>
            <p:nvPr/>
          </p:nvSpPr>
          <p:spPr>
            <a:xfrm>
              <a:off x="843533" y="5171694"/>
              <a:ext cx="1953895" cy="1172210"/>
            </a:xfrm>
            <a:custGeom>
              <a:avLst/>
              <a:gdLst/>
              <a:ahLst/>
              <a:cxnLst/>
              <a:rect l="l" t="t" r="r" b="b"/>
              <a:pathLst>
                <a:path w="1953895" h="1172210">
                  <a:moveTo>
                    <a:pt x="0" y="117220"/>
                  </a:moveTo>
                  <a:lnTo>
                    <a:pt x="9210" y="71580"/>
                  </a:lnTo>
                  <a:lnTo>
                    <a:pt x="34328" y="34321"/>
                  </a:lnTo>
                  <a:lnTo>
                    <a:pt x="71580" y="9207"/>
                  </a:lnTo>
                  <a:lnTo>
                    <a:pt x="117195" y="0"/>
                  </a:lnTo>
                  <a:lnTo>
                    <a:pt x="1836547" y="0"/>
                  </a:lnTo>
                  <a:lnTo>
                    <a:pt x="1882187" y="9207"/>
                  </a:lnTo>
                  <a:lnTo>
                    <a:pt x="1919446" y="34321"/>
                  </a:lnTo>
                  <a:lnTo>
                    <a:pt x="1944560" y="71580"/>
                  </a:lnTo>
                  <a:lnTo>
                    <a:pt x="1953767" y="117220"/>
                  </a:lnTo>
                  <a:lnTo>
                    <a:pt x="1953767" y="1054760"/>
                  </a:lnTo>
                  <a:lnTo>
                    <a:pt x="1944560" y="1100375"/>
                  </a:lnTo>
                  <a:lnTo>
                    <a:pt x="1919446" y="1137627"/>
                  </a:lnTo>
                  <a:lnTo>
                    <a:pt x="1882187" y="1162745"/>
                  </a:lnTo>
                  <a:lnTo>
                    <a:pt x="1836547" y="1171955"/>
                  </a:lnTo>
                  <a:lnTo>
                    <a:pt x="117195" y="1171955"/>
                  </a:lnTo>
                  <a:lnTo>
                    <a:pt x="71580" y="1162745"/>
                  </a:lnTo>
                  <a:lnTo>
                    <a:pt x="34328" y="1137627"/>
                  </a:lnTo>
                  <a:lnTo>
                    <a:pt x="9210" y="1100375"/>
                  </a:lnTo>
                  <a:lnTo>
                    <a:pt x="0" y="1054760"/>
                  </a:lnTo>
                  <a:lnTo>
                    <a:pt x="0" y="117220"/>
                  </a:lnTo>
                  <a:close/>
                </a:path>
              </a:pathLst>
            </a:custGeom>
            <a:ln w="19050">
              <a:solidFill>
                <a:srgbClr val="FFFFFF"/>
              </a:solidFill>
            </a:ln>
          </p:spPr>
          <p:txBody>
            <a:bodyPr wrap="square" lIns="0" tIns="0" rIns="0" bIns="0" rtlCol="0"/>
            <a:lstStyle/>
            <a:p>
              <a:endParaRPr/>
            </a:p>
          </p:txBody>
        </p:sp>
      </p:grpSp>
      <p:sp>
        <p:nvSpPr>
          <p:cNvPr id="14" name="object 14"/>
          <p:cNvSpPr txBox="1"/>
          <p:nvPr/>
        </p:nvSpPr>
        <p:spPr>
          <a:xfrm>
            <a:off x="1104391" y="5350509"/>
            <a:ext cx="1431925" cy="759460"/>
          </a:xfrm>
          <a:prstGeom prst="rect">
            <a:avLst/>
          </a:prstGeom>
        </p:spPr>
        <p:txBody>
          <a:bodyPr vert="horz" wrap="square" lIns="0" tIns="34925" rIns="0" bIns="0" rtlCol="0">
            <a:spAutoFit/>
          </a:bodyPr>
          <a:lstStyle/>
          <a:p>
            <a:pPr marL="12700" marR="5080" indent="-3175" algn="ctr">
              <a:lnSpc>
                <a:spcPct val="91500"/>
              </a:lnSpc>
              <a:spcBef>
                <a:spcPts val="275"/>
              </a:spcBef>
            </a:pPr>
            <a:r>
              <a:rPr sz="1700" spc="-10" dirty="0">
                <a:solidFill>
                  <a:srgbClr val="FFFFFF"/>
                </a:solidFill>
                <a:latin typeface="Calibri"/>
                <a:cs typeface="Calibri"/>
              </a:rPr>
              <a:t>Determining </a:t>
            </a:r>
            <a:r>
              <a:rPr sz="1700" spc="10" dirty="0">
                <a:solidFill>
                  <a:srgbClr val="FFFFFF"/>
                </a:solidFill>
                <a:latin typeface="Calibri"/>
                <a:cs typeface="Calibri"/>
              </a:rPr>
              <a:t>knowledge</a:t>
            </a:r>
            <a:r>
              <a:rPr sz="1700" spc="204" dirty="0">
                <a:solidFill>
                  <a:srgbClr val="FFFFFF"/>
                </a:solidFill>
                <a:latin typeface="Calibri"/>
                <a:cs typeface="Calibri"/>
              </a:rPr>
              <a:t> </a:t>
            </a:r>
            <a:r>
              <a:rPr sz="1700" spc="35" dirty="0">
                <a:solidFill>
                  <a:srgbClr val="FFFFFF"/>
                </a:solidFill>
                <a:latin typeface="Calibri"/>
                <a:cs typeface="Calibri"/>
              </a:rPr>
              <a:t>and </a:t>
            </a:r>
            <a:r>
              <a:rPr sz="1700" spc="80" dirty="0">
                <a:solidFill>
                  <a:srgbClr val="FFFFFF"/>
                </a:solidFill>
                <a:latin typeface="Calibri"/>
                <a:cs typeface="Calibri"/>
              </a:rPr>
              <a:t>skills</a:t>
            </a:r>
            <a:r>
              <a:rPr sz="1700" spc="-45" dirty="0">
                <a:solidFill>
                  <a:srgbClr val="FFFFFF"/>
                </a:solidFill>
                <a:latin typeface="Calibri"/>
                <a:cs typeface="Calibri"/>
              </a:rPr>
              <a:t> </a:t>
            </a:r>
            <a:r>
              <a:rPr sz="1700" spc="40" dirty="0">
                <a:solidFill>
                  <a:srgbClr val="FFFFFF"/>
                </a:solidFill>
                <a:latin typeface="Calibri"/>
                <a:cs typeface="Calibri"/>
              </a:rPr>
              <a:t>needed</a:t>
            </a:r>
            <a:endParaRPr sz="1700">
              <a:latin typeface="Calibri"/>
              <a:cs typeface="Calibri"/>
            </a:endParaRPr>
          </a:p>
        </p:txBody>
      </p:sp>
      <p:sp>
        <p:nvSpPr>
          <p:cNvPr id="15" name="object 15"/>
          <p:cNvSpPr/>
          <p:nvPr/>
        </p:nvSpPr>
        <p:spPr>
          <a:xfrm>
            <a:off x="2993135" y="5513832"/>
            <a:ext cx="414655" cy="486409"/>
          </a:xfrm>
          <a:custGeom>
            <a:avLst/>
            <a:gdLst/>
            <a:ahLst/>
            <a:cxnLst/>
            <a:rect l="l" t="t" r="r" b="b"/>
            <a:pathLst>
              <a:path w="414654" h="486410">
                <a:moveTo>
                  <a:pt x="207263" y="0"/>
                </a:moveTo>
                <a:lnTo>
                  <a:pt x="207263" y="97231"/>
                </a:lnTo>
                <a:lnTo>
                  <a:pt x="0" y="97231"/>
                </a:lnTo>
                <a:lnTo>
                  <a:pt x="0" y="388924"/>
                </a:lnTo>
                <a:lnTo>
                  <a:pt x="207263" y="388924"/>
                </a:lnTo>
                <a:lnTo>
                  <a:pt x="207263" y="486156"/>
                </a:lnTo>
                <a:lnTo>
                  <a:pt x="414527" y="243078"/>
                </a:lnTo>
                <a:lnTo>
                  <a:pt x="207263" y="0"/>
                </a:lnTo>
                <a:close/>
              </a:path>
            </a:pathLst>
          </a:custGeom>
          <a:solidFill>
            <a:srgbClr val="AAB6C1"/>
          </a:solidFill>
        </p:spPr>
        <p:txBody>
          <a:bodyPr wrap="square" lIns="0" tIns="0" rIns="0" bIns="0" rtlCol="0"/>
          <a:lstStyle/>
          <a:p>
            <a:endParaRPr/>
          </a:p>
        </p:txBody>
      </p:sp>
      <p:grpSp>
        <p:nvGrpSpPr>
          <p:cNvPr id="16" name="object 16"/>
          <p:cNvGrpSpPr/>
          <p:nvPr/>
        </p:nvGrpSpPr>
        <p:grpSpPr>
          <a:xfrm>
            <a:off x="3569589" y="5162169"/>
            <a:ext cx="1974850" cy="1191260"/>
            <a:chOff x="3569589" y="5162169"/>
            <a:chExt cx="1974850" cy="1191260"/>
          </a:xfrm>
        </p:grpSpPr>
        <p:sp>
          <p:nvSpPr>
            <p:cNvPr id="17" name="object 17"/>
            <p:cNvSpPr/>
            <p:nvPr/>
          </p:nvSpPr>
          <p:spPr>
            <a:xfrm>
              <a:off x="3579114" y="5171694"/>
              <a:ext cx="1955800" cy="1172210"/>
            </a:xfrm>
            <a:custGeom>
              <a:avLst/>
              <a:gdLst/>
              <a:ahLst/>
              <a:cxnLst/>
              <a:rect l="l" t="t" r="r" b="b"/>
              <a:pathLst>
                <a:path w="1955800" h="1172210">
                  <a:moveTo>
                    <a:pt x="1838071" y="0"/>
                  </a:moveTo>
                  <a:lnTo>
                    <a:pt x="117221" y="0"/>
                  </a:lnTo>
                  <a:lnTo>
                    <a:pt x="71580" y="9207"/>
                  </a:lnTo>
                  <a:lnTo>
                    <a:pt x="34321" y="34321"/>
                  </a:lnTo>
                  <a:lnTo>
                    <a:pt x="9207" y="71580"/>
                  </a:lnTo>
                  <a:lnTo>
                    <a:pt x="0" y="117220"/>
                  </a:lnTo>
                  <a:lnTo>
                    <a:pt x="0" y="1054760"/>
                  </a:lnTo>
                  <a:lnTo>
                    <a:pt x="9207" y="1100375"/>
                  </a:lnTo>
                  <a:lnTo>
                    <a:pt x="34321" y="1137627"/>
                  </a:lnTo>
                  <a:lnTo>
                    <a:pt x="71580" y="1162745"/>
                  </a:lnTo>
                  <a:lnTo>
                    <a:pt x="117221" y="1171955"/>
                  </a:lnTo>
                  <a:lnTo>
                    <a:pt x="1838071" y="1171955"/>
                  </a:lnTo>
                  <a:lnTo>
                    <a:pt x="1883711" y="1162745"/>
                  </a:lnTo>
                  <a:lnTo>
                    <a:pt x="1920970" y="1137627"/>
                  </a:lnTo>
                  <a:lnTo>
                    <a:pt x="1946084" y="1100375"/>
                  </a:lnTo>
                  <a:lnTo>
                    <a:pt x="1955291" y="1054760"/>
                  </a:lnTo>
                  <a:lnTo>
                    <a:pt x="1955291" y="117220"/>
                  </a:lnTo>
                  <a:lnTo>
                    <a:pt x="1946084" y="71580"/>
                  </a:lnTo>
                  <a:lnTo>
                    <a:pt x="1920970" y="34321"/>
                  </a:lnTo>
                  <a:lnTo>
                    <a:pt x="1883711" y="9207"/>
                  </a:lnTo>
                  <a:lnTo>
                    <a:pt x="1838071" y="0"/>
                  </a:lnTo>
                  <a:close/>
                </a:path>
              </a:pathLst>
            </a:custGeom>
            <a:solidFill>
              <a:srgbClr val="155F82"/>
            </a:solidFill>
          </p:spPr>
          <p:txBody>
            <a:bodyPr wrap="square" lIns="0" tIns="0" rIns="0" bIns="0" rtlCol="0"/>
            <a:lstStyle/>
            <a:p>
              <a:endParaRPr/>
            </a:p>
          </p:txBody>
        </p:sp>
        <p:sp>
          <p:nvSpPr>
            <p:cNvPr id="18" name="object 18"/>
            <p:cNvSpPr/>
            <p:nvPr/>
          </p:nvSpPr>
          <p:spPr>
            <a:xfrm>
              <a:off x="3579114" y="5171694"/>
              <a:ext cx="1955800" cy="1172210"/>
            </a:xfrm>
            <a:custGeom>
              <a:avLst/>
              <a:gdLst/>
              <a:ahLst/>
              <a:cxnLst/>
              <a:rect l="l" t="t" r="r" b="b"/>
              <a:pathLst>
                <a:path w="1955800" h="1172210">
                  <a:moveTo>
                    <a:pt x="0" y="117220"/>
                  </a:moveTo>
                  <a:lnTo>
                    <a:pt x="9207" y="71580"/>
                  </a:lnTo>
                  <a:lnTo>
                    <a:pt x="34321" y="34321"/>
                  </a:lnTo>
                  <a:lnTo>
                    <a:pt x="71580" y="9207"/>
                  </a:lnTo>
                  <a:lnTo>
                    <a:pt x="117221" y="0"/>
                  </a:lnTo>
                  <a:lnTo>
                    <a:pt x="1838071" y="0"/>
                  </a:lnTo>
                  <a:lnTo>
                    <a:pt x="1883711" y="9207"/>
                  </a:lnTo>
                  <a:lnTo>
                    <a:pt x="1920970" y="34321"/>
                  </a:lnTo>
                  <a:lnTo>
                    <a:pt x="1946084" y="71580"/>
                  </a:lnTo>
                  <a:lnTo>
                    <a:pt x="1955291" y="117220"/>
                  </a:lnTo>
                  <a:lnTo>
                    <a:pt x="1955291" y="1054760"/>
                  </a:lnTo>
                  <a:lnTo>
                    <a:pt x="1946084" y="1100375"/>
                  </a:lnTo>
                  <a:lnTo>
                    <a:pt x="1920970" y="1137627"/>
                  </a:lnTo>
                  <a:lnTo>
                    <a:pt x="1883711" y="1162745"/>
                  </a:lnTo>
                  <a:lnTo>
                    <a:pt x="1838071" y="1171955"/>
                  </a:lnTo>
                  <a:lnTo>
                    <a:pt x="117221" y="1171955"/>
                  </a:lnTo>
                  <a:lnTo>
                    <a:pt x="71580" y="1162745"/>
                  </a:lnTo>
                  <a:lnTo>
                    <a:pt x="34321" y="1137627"/>
                  </a:lnTo>
                  <a:lnTo>
                    <a:pt x="9207" y="1100375"/>
                  </a:lnTo>
                  <a:lnTo>
                    <a:pt x="0" y="1054760"/>
                  </a:lnTo>
                  <a:lnTo>
                    <a:pt x="0" y="117220"/>
                  </a:lnTo>
                  <a:close/>
                </a:path>
              </a:pathLst>
            </a:custGeom>
            <a:ln w="19050">
              <a:solidFill>
                <a:srgbClr val="FFFFFF"/>
              </a:solidFill>
            </a:ln>
          </p:spPr>
          <p:txBody>
            <a:bodyPr wrap="square" lIns="0" tIns="0" rIns="0" bIns="0" rtlCol="0"/>
            <a:lstStyle/>
            <a:p>
              <a:endParaRPr/>
            </a:p>
          </p:txBody>
        </p:sp>
      </p:grpSp>
      <p:sp>
        <p:nvSpPr>
          <p:cNvPr id="19" name="object 19"/>
          <p:cNvSpPr txBox="1"/>
          <p:nvPr/>
        </p:nvSpPr>
        <p:spPr>
          <a:xfrm>
            <a:off x="3800094" y="5232019"/>
            <a:ext cx="1510665" cy="997585"/>
          </a:xfrm>
          <a:prstGeom prst="rect">
            <a:avLst/>
          </a:prstGeom>
        </p:spPr>
        <p:txBody>
          <a:bodyPr vert="horz" wrap="square" lIns="0" tIns="34925" rIns="0" bIns="0" rtlCol="0">
            <a:spAutoFit/>
          </a:bodyPr>
          <a:lstStyle/>
          <a:p>
            <a:pPr marL="12700" marR="5080" algn="ctr">
              <a:lnSpc>
                <a:spcPct val="91600"/>
              </a:lnSpc>
              <a:spcBef>
                <a:spcPts val="275"/>
              </a:spcBef>
            </a:pPr>
            <a:r>
              <a:rPr sz="1700" dirty="0">
                <a:solidFill>
                  <a:srgbClr val="FFFFFF"/>
                </a:solidFill>
                <a:latin typeface="Calibri"/>
                <a:cs typeface="Calibri"/>
              </a:rPr>
              <a:t>Determine</a:t>
            </a:r>
            <a:r>
              <a:rPr sz="1700" spc="220" dirty="0">
                <a:solidFill>
                  <a:srgbClr val="FFFFFF"/>
                </a:solidFill>
                <a:latin typeface="Calibri"/>
                <a:cs typeface="Calibri"/>
              </a:rPr>
              <a:t> </a:t>
            </a:r>
            <a:r>
              <a:rPr sz="1700" spc="-20" dirty="0">
                <a:solidFill>
                  <a:srgbClr val="FFFFFF"/>
                </a:solidFill>
                <a:latin typeface="Calibri"/>
                <a:cs typeface="Calibri"/>
              </a:rPr>
              <a:t>what </a:t>
            </a:r>
            <a:r>
              <a:rPr sz="1700" spc="60" dirty="0">
                <a:solidFill>
                  <a:srgbClr val="FFFFFF"/>
                </a:solidFill>
                <a:latin typeface="Calibri"/>
                <a:cs typeface="Calibri"/>
              </a:rPr>
              <a:t>resources</a:t>
            </a:r>
            <a:r>
              <a:rPr sz="1700" spc="-20" dirty="0">
                <a:solidFill>
                  <a:srgbClr val="FFFFFF"/>
                </a:solidFill>
                <a:latin typeface="Calibri"/>
                <a:cs typeface="Calibri"/>
              </a:rPr>
              <a:t> </a:t>
            </a:r>
            <a:r>
              <a:rPr sz="1700" spc="35" dirty="0">
                <a:solidFill>
                  <a:srgbClr val="FFFFFF"/>
                </a:solidFill>
                <a:latin typeface="Calibri"/>
                <a:cs typeface="Calibri"/>
              </a:rPr>
              <a:t>and </a:t>
            </a:r>
            <a:r>
              <a:rPr sz="1700" spc="50" dirty="0">
                <a:solidFill>
                  <a:srgbClr val="FFFFFF"/>
                </a:solidFill>
                <a:latin typeface="Calibri"/>
                <a:cs typeface="Calibri"/>
              </a:rPr>
              <a:t>experiences</a:t>
            </a:r>
            <a:r>
              <a:rPr sz="1700" spc="-35" dirty="0">
                <a:solidFill>
                  <a:srgbClr val="FFFFFF"/>
                </a:solidFill>
                <a:latin typeface="Calibri"/>
                <a:cs typeface="Calibri"/>
              </a:rPr>
              <a:t> </a:t>
            </a:r>
            <a:r>
              <a:rPr sz="1700" spc="-25" dirty="0">
                <a:solidFill>
                  <a:srgbClr val="FFFFFF"/>
                </a:solidFill>
                <a:latin typeface="Calibri"/>
                <a:cs typeface="Calibri"/>
              </a:rPr>
              <a:t>are </a:t>
            </a:r>
            <a:r>
              <a:rPr sz="1700" spc="40" dirty="0">
                <a:solidFill>
                  <a:srgbClr val="FFFFFF"/>
                </a:solidFill>
                <a:latin typeface="Calibri"/>
                <a:cs typeface="Calibri"/>
              </a:rPr>
              <a:t>available</a:t>
            </a:r>
            <a:endParaRPr sz="1700">
              <a:latin typeface="Calibri"/>
              <a:cs typeface="Calibri"/>
            </a:endParaRPr>
          </a:p>
        </p:txBody>
      </p:sp>
      <p:sp>
        <p:nvSpPr>
          <p:cNvPr id="20" name="object 20"/>
          <p:cNvSpPr/>
          <p:nvPr/>
        </p:nvSpPr>
        <p:spPr>
          <a:xfrm>
            <a:off x="5728715" y="5513832"/>
            <a:ext cx="414655" cy="486409"/>
          </a:xfrm>
          <a:custGeom>
            <a:avLst/>
            <a:gdLst/>
            <a:ahLst/>
            <a:cxnLst/>
            <a:rect l="l" t="t" r="r" b="b"/>
            <a:pathLst>
              <a:path w="414654" h="486410">
                <a:moveTo>
                  <a:pt x="207263" y="0"/>
                </a:moveTo>
                <a:lnTo>
                  <a:pt x="207263" y="97231"/>
                </a:lnTo>
                <a:lnTo>
                  <a:pt x="0" y="97231"/>
                </a:lnTo>
                <a:lnTo>
                  <a:pt x="0" y="388924"/>
                </a:lnTo>
                <a:lnTo>
                  <a:pt x="207263" y="388924"/>
                </a:lnTo>
                <a:lnTo>
                  <a:pt x="207263" y="486156"/>
                </a:lnTo>
                <a:lnTo>
                  <a:pt x="414528" y="243078"/>
                </a:lnTo>
                <a:lnTo>
                  <a:pt x="207263" y="0"/>
                </a:lnTo>
                <a:close/>
              </a:path>
            </a:pathLst>
          </a:custGeom>
          <a:solidFill>
            <a:srgbClr val="AAB6C1"/>
          </a:solidFill>
        </p:spPr>
        <p:txBody>
          <a:bodyPr wrap="square" lIns="0" tIns="0" rIns="0" bIns="0" rtlCol="0"/>
          <a:lstStyle/>
          <a:p>
            <a:endParaRPr/>
          </a:p>
        </p:txBody>
      </p:sp>
      <p:grpSp>
        <p:nvGrpSpPr>
          <p:cNvPr id="21" name="object 21"/>
          <p:cNvGrpSpPr/>
          <p:nvPr/>
        </p:nvGrpSpPr>
        <p:grpSpPr>
          <a:xfrm>
            <a:off x="6306692" y="5162169"/>
            <a:ext cx="1972945" cy="1191260"/>
            <a:chOff x="6306692" y="5162169"/>
            <a:chExt cx="1972945" cy="1191260"/>
          </a:xfrm>
        </p:grpSpPr>
        <p:sp>
          <p:nvSpPr>
            <p:cNvPr id="22" name="object 22"/>
            <p:cNvSpPr/>
            <p:nvPr/>
          </p:nvSpPr>
          <p:spPr>
            <a:xfrm>
              <a:off x="6316217" y="5171694"/>
              <a:ext cx="1953895" cy="1172210"/>
            </a:xfrm>
            <a:custGeom>
              <a:avLst/>
              <a:gdLst/>
              <a:ahLst/>
              <a:cxnLst/>
              <a:rect l="l" t="t" r="r" b="b"/>
              <a:pathLst>
                <a:path w="1953895" h="1172210">
                  <a:moveTo>
                    <a:pt x="1836547" y="0"/>
                  </a:moveTo>
                  <a:lnTo>
                    <a:pt x="117221" y="0"/>
                  </a:lnTo>
                  <a:lnTo>
                    <a:pt x="71580" y="9207"/>
                  </a:lnTo>
                  <a:lnTo>
                    <a:pt x="34321" y="34321"/>
                  </a:lnTo>
                  <a:lnTo>
                    <a:pt x="9207" y="71580"/>
                  </a:lnTo>
                  <a:lnTo>
                    <a:pt x="0" y="117220"/>
                  </a:lnTo>
                  <a:lnTo>
                    <a:pt x="0" y="1054760"/>
                  </a:lnTo>
                  <a:lnTo>
                    <a:pt x="9207" y="1100375"/>
                  </a:lnTo>
                  <a:lnTo>
                    <a:pt x="34321" y="1137627"/>
                  </a:lnTo>
                  <a:lnTo>
                    <a:pt x="71580" y="1162745"/>
                  </a:lnTo>
                  <a:lnTo>
                    <a:pt x="117221" y="1171955"/>
                  </a:lnTo>
                  <a:lnTo>
                    <a:pt x="1836547" y="1171955"/>
                  </a:lnTo>
                  <a:lnTo>
                    <a:pt x="1882187" y="1162745"/>
                  </a:lnTo>
                  <a:lnTo>
                    <a:pt x="1919446" y="1137627"/>
                  </a:lnTo>
                  <a:lnTo>
                    <a:pt x="1944560" y="1100375"/>
                  </a:lnTo>
                  <a:lnTo>
                    <a:pt x="1953767" y="1054760"/>
                  </a:lnTo>
                  <a:lnTo>
                    <a:pt x="1953767" y="117220"/>
                  </a:lnTo>
                  <a:lnTo>
                    <a:pt x="1944560" y="71580"/>
                  </a:lnTo>
                  <a:lnTo>
                    <a:pt x="1919446" y="34321"/>
                  </a:lnTo>
                  <a:lnTo>
                    <a:pt x="1882187" y="9207"/>
                  </a:lnTo>
                  <a:lnTo>
                    <a:pt x="1836547" y="0"/>
                  </a:lnTo>
                  <a:close/>
                </a:path>
              </a:pathLst>
            </a:custGeom>
            <a:solidFill>
              <a:srgbClr val="155F82"/>
            </a:solidFill>
          </p:spPr>
          <p:txBody>
            <a:bodyPr wrap="square" lIns="0" tIns="0" rIns="0" bIns="0" rtlCol="0"/>
            <a:lstStyle/>
            <a:p>
              <a:endParaRPr/>
            </a:p>
          </p:txBody>
        </p:sp>
        <p:sp>
          <p:nvSpPr>
            <p:cNvPr id="23" name="object 23"/>
            <p:cNvSpPr/>
            <p:nvPr/>
          </p:nvSpPr>
          <p:spPr>
            <a:xfrm>
              <a:off x="6316217" y="5171694"/>
              <a:ext cx="1953895" cy="1172210"/>
            </a:xfrm>
            <a:custGeom>
              <a:avLst/>
              <a:gdLst/>
              <a:ahLst/>
              <a:cxnLst/>
              <a:rect l="l" t="t" r="r" b="b"/>
              <a:pathLst>
                <a:path w="1953895" h="1172210">
                  <a:moveTo>
                    <a:pt x="0" y="117220"/>
                  </a:moveTo>
                  <a:lnTo>
                    <a:pt x="9207" y="71580"/>
                  </a:lnTo>
                  <a:lnTo>
                    <a:pt x="34321" y="34321"/>
                  </a:lnTo>
                  <a:lnTo>
                    <a:pt x="71580" y="9207"/>
                  </a:lnTo>
                  <a:lnTo>
                    <a:pt x="117221" y="0"/>
                  </a:lnTo>
                  <a:lnTo>
                    <a:pt x="1836547" y="0"/>
                  </a:lnTo>
                  <a:lnTo>
                    <a:pt x="1882187" y="9207"/>
                  </a:lnTo>
                  <a:lnTo>
                    <a:pt x="1919446" y="34321"/>
                  </a:lnTo>
                  <a:lnTo>
                    <a:pt x="1944560" y="71580"/>
                  </a:lnTo>
                  <a:lnTo>
                    <a:pt x="1953767" y="117220"/>
                  </a:lnTo>
                  <a:lnTo>
                    <a:pt x="1953767" y="1054760"/>
                  </a:lnTo>
                  <a:lnTo>
                    <a:pt x="1944560" y="1100375"/>
                  </a:lnTo>
                  <a:lnTo>
                    <a:pt x="1919446" y="1137627"/>
                  </a:lnTo>
                  <a:lnTo>
                    <a:pt x="1882187" y="1162745"/>
                  </a:lnTo>
                  <a:lnTo>
                    <a:pt x="1836547" y="1171955"/>
                  </a:lnTo>
                  <a:lnTo>
                    <a:pt x="117221" y="1171955"/>
                  </a:lnTo>
                  <a:lnTo>
                    <a:pt x="71580" y="1162745"/>
                  </a:lnTo>
                  <a:lnTo>
                    <a:pt x="34321" y="1137627"/>
                  </a:lnTo>
                  <a:lnTo>
                    <a:pt x="9207" y="1100375"/>
                  </a:lnTo>
                  <a:lnTo>
                    <a:pt x="0" y="1054760"/>
                  </a:lnTo>
                  <a:lnTo>
                    <a:pt x="0" y="117220"/>
                  </a:lnTo>
                  <a:close/>
                </a:path>
              </a:pathLst>
            </a:custGeom>
            <a:ln w="19050">
              <a:solidFill>
                <a:srgbClr val="FFFFFF"/>
              </a:solidFill>
            </a:ln>
          </p:spPr>
          <p:txBody>
            <a:bodyPr wrap="square" lIns="0" tIns="0" rIns="0" bIns="0" rtlCol="0"/>
            <a:lstStyle/>
            <a:p>
              <a:endParaRPr/>
            </a:p>
          </p:txBody>
        </p:sp>
      </p:grpSp>
      <p:sp>
        <p:nvSpPr>
          <p:cNvPr id="24" name="object 24"/>
          <p:cNvSpPr txBox="1"/>
          <p:nvPr/>
        </p:nvSpPr>
        <p:spPr>
          <a:xfrm>
            <a:off x="6402451" y="5350509"/>
            <a:ext cx="1779905" cy="759460"/>
          </a:xfrm>
          <a:prstGeom prst="rect">
            <a:avLst/>
          </a:prstGeom>
        </p:spPr>
        <p:txBody>
          <a:bodyPr vert="horz" wrap="square" lIns="0" tIns="34925" rIns="0" bIns="0" rtlCol="0">
            <a:spAutoFit/>
          </a:bodyPr>
          <a:lstStyle/>
          <a:p>
            <a:pPr marL="12700" marR="5080" algn="ctr">
              <a:lnSpc>
                <a:spcPct val="91500"/>
              </a:lnSpc>
              <a:spcBef>
                <a:spcPts val="275"/>
              </a:spcBef>
            </a:pPr>
            <a:r>
              <a:rPr sz="1700" spc="10" dirty="0">
                <a:solidFill>
                  <a:srgbClr val="FFFFFF"/>
                </a:solidFill>
                <a:latin typeface="Calibri"/>
                <a:cs typeface="Calibri"/>
              </a:rPr>
              <a:t>Creating</a:t>
            </a:r>
            <a:r>
              <a:rPr sz="1700" spc="80" dirty="0">
                <a:solidFill>
                  <a:srgbClr val="FFFFFF"/>
                </a:solidFill>
                <a:latin typeface="Calibri"/>
                <a:cs typeface="Calibri"/>
              </a:rPr>
              <a:t> </a:t>
            </a:r>
            <a:r>
              <a:rPr sz="1700" spc="85" dirty="0">
                <a:solidFill>
                  <a:srgbClr val="FFFFFF"/>
                </a:solidFill>
                <a:latin typeface="Calibri"/>
                <a:cs typeface="Calibri"/>
              </a:rPr>
              <a:t>a</a:t>
            </a:r>
            <a:r>
              <a:rPr sz="1700" spc="100" dirty="0">
                <a:solidFill>
                  <a:srgbClr val="FFFFFF"/>
                </a:solidFill>
                <a:latin typeface="Calibri"/>
                <a:cs typeface="Calibri"/>
              </a:rPr>
              <a:t> </a:t>
            </a:r>
            <a:r>
              <a:rPr sz="1700" spc="-10" dirty="0">
                <a:solidFill>
                  <a:srgbClr val="FFFFFF"/>
                </a:solidFill>
                <a:latin typeface="Calibri"/>
                <a:cs typeface="Calibri"/>
              </a:rPr>
              <a:t>timeline </a:t>
            </a:r>
            <a:r>
              <a:rPr sz="1700" dirty="0">
                <a:solidFill>
                  <a:srgbClr val="FFFFFF"/>
                </a:solidFill>
                <a:latin typeface="Calibri"/>
                <a:cs typeface="Calibri"/>
              </a:rPr>
              <a:t>to</a:t>
            </a:r>
            <a:r>
              <a:rPr sz="1700" spc="-50" dirty="0">
                <a:solidFill>
                  <a:srgbClr val="FFFFFF"/>
                </a:solidFill>
                <a:latin typeface="Calibri"/>
                <a:cs typeface="Calibri"/>
              </a:rPr>
              <a:t> </a:t>
            </a:r>
            <a:r>
              <a:rPr sz="1700" spc="60" dirty="0">
                <a:solidFill>
                  <a:srgbClr val="FFFFFF"/>
                </a:solidFill>
                <a:latin typeface="Calibri"/>
                <a:cs typeface="Calibri"/>
              </a:rPr>
              <a:t>match</a:t>
            </a:r>
            <a:r>
              <a:rPr sz="1700" spc="-50" dirty="0">
                <a:solidFill>
                  <a:srgbClr val="FFFFFF"/>
                </a:solidFill>
                <a:latin typeface="Calibri"/>
                <a:cs typeface="Calibri"/>
              </a:rPr>
              <a:t> </a:t>
            </a:r>
            <a:r>
              <a:rPr sz="1700" spc="-10" dirty="0">
                <a:solidFill>
                  <a:srgbClr val="FFFFFF"/>
                </a:solidFill>
                <a:latin typeface="Calibri"/>
                <a:cs typeface="Calibri"/>
              </a:rPr>
              <a:t>required </a:t>
            </a:r>
            <a:r>
              <a:rPr sz="1700" spc="70" dirty="0">
                <a:solidFill>
                  <a:srgbClr val="FFFFFF"/>
                </a:solidFill>
                <a:latin typeface="Calibri"/>
                <a:cs typeface="Calibri"/>
              </a:rPr>
              <a:t>skills</a:t>
            </a:r>
            <a:endParaRPr sz="1700">
              <a:latin typeface="Calibri"/>
              <a:cs typeface="Calibri"/>
            </a:endParaRPr>
          </a:p>
        </p:txBody>
      </p:sp>
      <p:sp>
        <p:nvSpPr>
          <p:cNvPr id="25" name="object 25"/>
          <p:cNvSpPr/>
          <p:nvPr/>
        </p:nvSpPr>
        <p:spPr>
          <a:xfrm>
            <a:off x="8465819" y="5513832"/>
            <a:ext cx="413384" cy="486409"/>
          </a:xfrm>
          <a:custGeom>
            <a:avLst/>
            <a:gdLst/>
            <a:ahLst/>
            <a:cxnLst/>
            <a:rect l="l" t="t" r="r" b="b"/>
            <a:pathLst>
              <a:path w="413384" h="486410">
                <a:moveTo>
                  <a:pt x="206501" y="0"/>
                </a:moveTo>
                <a:lnTo>
                  <a:pt x="206501" y="97231"/>
                </a:lnTo>
                <a:lnTo>
                  <a:pt x="0" y="97231"/>
                </a:lnTo>
                <a:lnTo>
                  <a:pt x="0" y="388924"/>
                </a:lnTo>
                <a:lnTo>
                  <a:pt x="206501" y="388924"/>
                </a:lnTo>
                <a:lnTo>
                  <a:pt x="206501" y="486156"/>
                </a:lnTo>
                <a:lnTo>
                  <a:pt x="413003" y="243078"/>
                </a:lnTo>
                <a:lnTo>
                  <a:pt x="206501" y="0"/>
                </a:lnTo>
                <a:close/>
              </a:path>
            </a:pathLst>
          </a:custGeom>
          <a:solidFill>
            <a:srgbClr val="AAB6C1"/>
          </a:solidFill>
        </p:spPr>
        <p:txBody>
          <a:bodyPr wrap="square" lIns="0" tIns="0" rIns="0" bIns="0" rtlCol="0"/>
          <a:lstStyle/>
          <a:p>
            <a:endParaRPr/>
          </a:p>
        </p:txBody>
      </p:sp>
      <p:grpSp>
        <p:nvGrpSpPr>
          <p:cNvPr id="26" name="object 26"/>
          <p:cNvGrpSpPr/>
          <p:nvPr/>
        </p:nvGrpSpPr>
        <p:grpSpPr>
          <a:xfrm>
            <a:off x="9042272" y="5162169"/>
            <a:ext cx="1974850" cy="1191260"/>
            <a:chOff x="9042272" y="5162169"/>
            <a:chExt cx="1974850" cy="1191260"/>
          </a:xfrm>
        </p:grpSpPr>
        <p:sp>
          <p:nvSpPr>
            <p:cNvPr id="27" name="object 27"/>
            <p:cNvSpPr/>
            <p:nvPr/>
          </p:nvSpPr>
          <p:spPr>
            <a:xfrm>
              <a:off x="9051797" y="5171694"/>
              <a:ext cx="1955800" cy="1172210"/>
            </a:xfrm>
            <a:custGeom>
              <a:avLst/>
              <a:gdLst/>
              <a:ahLst/>
              <a:cxnLst/>
              <a:rect l="l" t="t" r="r" b="b"/>
              <a:pathLst>
                <a:path w="1955800" h="1172210">
                  <a:moveTo>
                    <a:pt x="1838071" y="0"/>
                  </a:moveTo>
                  <a:lnTo>
                    <a:pt x="117221" y="0"/>
                  </a:lnTo>
                  <a:lnTo>
                    <a:pt x="71580" y="9207"/>
                  </a:lnTo>
                  <a:lnTo>
                    <a:pt x="34321" y="34321"/>
                  </a:lnTo>
                  <a:lnTo>
                    <a:pt x="9207" y="71580"/>
                  </a:lnTo>
                  <a:lnTo>
                    <a:pt x="0" y="117220"/>
                  </a:lnTo>
                  <a:lnTo>
                    <a:pt x="0" y="1054760"/>
                  </a:lnTo>
                  <a:lnTo>
                    <a:pt x="9207" y="1100375"/>
                  </a:lnTo>
                  <a:lnTo>
                    <a:pt x="34321" y="1137627"/>
                  </a:lnTo>
                  <a:lnTo>
                    <a:pt x="71580" y="1162745"/>
                  </a:lnTo>
                  <a:lnTo>
                    <a:pt x="117221" y="1171955"/>
                  </a:lnTo>
                  <a:lnTo>
                    <a:pt x="1838071" y="1171955"/>
                  </a:lnTo>
                  <a:lnTo>
                    <a:pt x="1883711" y="1162745"/>
                  </a:lnTo>
                  <a:lnTo>
                    <a:pt x="1920970" y="1137627"/>
                  </a:lnTo>
                  <a:lnTo>
                    <a:pt x="1946084" y="1100375"/>
                  </a:lnTo>
                  <a:lnTo>
                    <a:pt x="1955292" y="1054760"/>
                  </a:lnTo>
                  <a:lnTo>
                    <a:pt x="1955292" y="117220"/>
                  </a:lnTo>
                  <a:lnTo>
                    <a:pt x="1946084" y="71580"/>
                  </a:lnTo>
                  <a:lnTo>
                    <a:pt x="1920970" y="34321"/>
                  </a:lnTo>
                  <a:lnTo>
                    <a:pt x="1883711" y="9207"/>
                  </a:lnTo>
                  <a:lnTo>
                    <a:pt x="1838071" y="0"/>
                  </a:lnTo>
                  <a:close/>
                </a:path>
              </a:pathLst>
            </a:custGeom>
            <a:solidFill>
              <a:srgbClr val="155F82"/>
            </a:solidFill>
          </p:spPr>
          <p:txBody>
            <a:bodyPr wrap="square" lIns="0" tIns="0" rIns="0" bIns="0" rtlCol="0"/>
            <a:lstStyle/>
            <a:p>
              <a:endParaRPr/>
            </a:p>
          </p:txBody>
        </p:sp>
        <p:sp>
          <p:nvSpPr>
            <p:cNvPr id="28" name="object 28"/>
            <p:cNvSpPr/>
            <p:nvPr/>
          </p:nvSpPr>
          <p:spPr>
            <a:xfrm>
              <a:off x="9051797" y="5171694"/>
              <a:ext cx="1955800" cy="1172210"/>
            </a:xfrm>
            <a:custGeom>
              <a:avLst/>
              <a:gdLst/>
              <a:ahLst/>
              <a:cxnLst/>
              <a:rect l="l" t="t" r="r" b="b"/>
              <a:pathLst>
                <a:path w="1955800" h="1172210">
                  <a:moveTo>
                    <a:pt x="0" y="117220"/>
                  </a:moveTo>
                  <a:lnTo>
                    <a:pt x="9207" y="71580"/>
                  </a:lnTo>
                  <a:lnTo>
                    <a:pt x="34321" y="34321"/>
                  </a:lnTo>
                  <a:lnTo>
                    <a:pt x="71580" y="9207"/>
                  </a:lnTo>
                  <a:lnTo>
                    <a:pt x="117221" y="0"/>
                  </a:lnTo>
                  <a:lnTo>
                    <a:pt x="1838071" y="0"/>
                  </a:lnTo>
                  <a:lnTo>
                    <a:pt x="1883711" y="9207"/>
                  </a:lnTo>
                  <a:lnTo>
                    <a:pt x="1920970" y="34321"/>
                  </a:lnTo>
                  <a:lnTo>
                    <a:pt x="1946084" y="71580"/>
                  </a:lnTo>
                  <a:lnTo>
                    <a:pt x="1955292" y="117220"/>
                  </a:lnTo>
                  <a:lnTo>
                    <a:pt x="1955292" y="1054760"/>
                  </a:lnTo>
                  <a:lnTo>
                    <a:pt x="1946084" y="1100375"/>
                  </a:lnTo>
                  <a:lnTo>
                    <a:pt x="1920970" y="1137627"/>
                  </a:lnTo>
                  <a:lnTo>
                    <a:pt x="1883711" y="1162745"/>
                  </a:lnTo>
                  <a:lnTo>
                    <a:pt x="1838071" y="1171955"/>
                  </a:lnTo>
                  <a:lnTo>
                    <a:pt x="117221" y="1171955"/>
                  </a:lnTo>
                  <a:lnTo>
                    <a:pt x="71580" y="1162745"/>
                  </a:lnTo>
                  <a:lnTo>
                    <a:pt x="34321" y="1137627"/>
                  </a:lnTo>
                  <a:lnTo>
                    <a:pt x="9207" y="1100375"/>
                  </a:lnTo>
                  <a:lnTo>
                    <a:pt x="0" y="1054760"/>
                  </a:lnTo>
                  <a:lnTo>
                    <a:pt x="0" y="117220"/>
                  </a:lnTo>
                  <a:close/>
                </a:path>
              </a:pathLst>
            </a:custGeom>
            <a:ln w="19050">
              <a:solidFill>
                <a:srgbClr val="FFFFFF"/>
              </a:solidFill>
            </a:ln>
          </p:spPr>
          <p:txBody>
            <a:bodyPr wrap="square" lIns="0" tIns="0" rIns="0" bIns="0" rtlCol="0"/>
            <a:lstStyle/>
            <a:p>
              <a:endParaRPr/>
            </a:p>
          </p:txBody>
        </p:sp>
      </p:grpSp>
      <p:sp>
        <p:nvSpPr>
          <p:cNvPr id="29" name="object 29"/>
          <p:cNvSpPr txBox="1"/>
          <p:nvPr/>
        </p:nvSpPr>
        <p:spPr>
          <a:xfrm>
            <a:off x="9655809" y="5588000"/>
            <a:ext cx="74739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libri"/>
                <a:cs typeface="Calibri"/>
              </a:rPr>
              <a:t>Starting</a:t>
            </a:r>
            <a:endParaRPr sz="17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holding a map&#10;&#10;Description automatically generated">
            <a:extLst>
              <a:ext uri="{FF2B5EF4-FFF2-40B4-BE49-F238E27FC236}">
                <a16:creationId xmlns:a16="http://schemas.microsoft.com/office/drawing/2014/main" id="{179C305B-84CB-D891-90BE-87ED0DE7862F}"/>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object 2"/>
          <p:cNvSpPr txBox="1">
            <a:spLocks noGrp="1"/>
          </p:cNvSpPr>
          <p:nvPr>
            <p:ph type="title"/>
          </p:nvPr>
        </p:nvSpPr>
        <p:spPr>
          <a:prstGeom prst="rect">
            <a:avLst/>
          </a:prstGeom>
        </p:spPr>
        <p:txBody>
          <a:bodyPr vert="horz" wrap="square" lIns="0" tIns="13335" rIns="0" bIns="0" rtlCol="0">
            <a:spAutoFit/>
          </a:bodyPr>
          <a:lstStyle/>
          <a:p>
            <a:pPr marL="796925">
              <a:lnSpc>
                <a:spcPct val="100000"/>
              </a:lnSpc>
              <a:spcBef>
                <a:spcPts val="105"/>
              </a:spcBef>
            </a:pPr>
            <a:r>
              <a:rPr spc="-60" dirty="0"/>
              <a:t>Beginning</a:t>
            </a:r>
            <a:r>
              <a:rPr spc="-150" dirty="0"/>
              <a:t> </a:t>
            </a:r>
            <a:r>
              <a:rPr spc="-140" dirty="0"/>
              <a:t>your </a:t>
            </a:r>
            <a:r>
              <a:rPr spc="-55" dirty="0"/>
              <a:t>Journey</a:t>
            </a:r>
          </a:p>
        </p:txBody>
      </p:sp>
      <p:sp>
        <p:nvSpPr>
          <p:cNvPr id="3" name="object 3"/>
          <p:cNvSpPr txBox="1"/>
          <p:nvPr/>
        </p:nvSpPr>
        <p:spPr>
          <a:xfrm>
            <a:off x="518159" y="1259520"/>
            <a:ext cx="3476625" cy="2563495"/>
          </a:xfrm>
          <a:prstGeom prst="rect">
            <a:avLst/>
          </a:prstGeom>
          <a:solidFill>
            <a:srgbClr val="E8E8E8"/>
          </a:solidFill>
        </p:spPr>
        <p:txBody>
          <a:bodyPr vert="horz" wrap="square" lIns="0" tIns="146050" rIns="0" bIns="0" rtlCol="0">
            <a:spAutoFit/>
          </a:bodyPr>
          <a:lstStyle/>
          <a:p>
            <a:pPr marL="485775" indent="-286385">
              <a:lnSpc>
                <a:spcPct val="100000"/>
              </a:lnSpc>
              <a:spcBef>
                <a:spcPts val="1150"/>
              </a:spcBef>
              <a:buClr>
                <a:srgbClr val="333333"/>
              </a:buClr>
              <a:buFont typeface="Arial"/>
              <a:buChar char="•"/>
              <a:tabLst>
                <a:tab pos="485775" algn="l"/>
              </a:tabLst>
            </a:pPr>
            <a:r>
              <a:rPr sz="1600" u="sng" dirty="0">
                <a:solidFill>
                  <a:srgbClr val="467885"/>
                </a:solidFill>
                <a:uFill>
                  <a:solidFill>
                    <a:srgbClr val="467885"/>
                  </a:solidFill>
                </a:uFill>
                <a:latin typeface="Calibri"/>
                <a:cs typeface="Calibri"/>
                <a:hlinkClick r:id="rId4"/>
              </a:rPr>
              <a:t>Microsoft</a:t>
            </a:r>
            <a:r>
              <a:rPr sz="1600" u="sng" spc="235" dirty="0">
                <a:solidFill>
                  <a:srgbClr val="467885"/>
                </a:solidFill>
                <a:uFill>
                  <a:solidFill>
                    <a:srgbClr val="467885"/>
                  </a:solidFill>
                </a:uFill>
                <a:latin typeface="Calibri"/>
                <a:cs typeface="Calibri"/>
                <a:hlinkClick r:id="rId4"/>
              </a:rPr>
              <a:t> </a:t>
            </a:r>
            <a:r>
              <a:rPr sz="1600" u="sng" dirty="0">
                <a:solidFill>
                  <a:srgbClr val="467885"/>
                </a:solidFill>
                <a:uFill>
                  <a:solidFill>
                    <a:srgbClr val="467885"/>
                  </a:solidFill>
                </a:uFill>
                <a:latin typeface="Calibri"/>
                <a:cs typeface="Calibri"/>
                <a:hlinkClick r:id="rId4"/>
              </a:rPr>
              <a:t>Security</a:t>
            </a:r>
            <a:r>
              <a:rPr sz="1600" u="sng" spc="210" dirty="0">
                <a:solidFill>
                  <a:srgbClr val="467885"/>
                </a:solidFill>
                <a:uFill>
                  <a:solidFill>
                    <a:srgbClr val="467885"/>
                  </a:solidFill>
                </a:uFill>
                <a:latin typeface="Calibri"/>
                <a:cs typeface="Calibri"/>
                <a:hlinkClick r:id="rId4"/>
              </a:rPr>
              <a:t> </a:t>
            </a:r>
            <a:r>
              <a:rPr sz="1600" u="sng" spc="-20" dirty="0">
                <a:solidFill>
                  <a:srgbClr val="467885"/>
                </a:solidFill>
                <a:uFill>
                  <a:solidFill>
                    <a:srgbClr val="467885"/>
                  </a:solidFill>
                </a:uFill>
                <a:latin typeface="Calibri"/>
                <a:cs typeface="Calibri"/>
                <a:hlinkClick r:id="rId4"/>
              </a:rPr>
              <a:t>Blog</a:t>
            </a:r>
            <a:endParaRPr sz="1600">
              <a:latin typeface="Calibri"/>
              <a:cs typeface="Calibri"/>
            </a:endParaRPr>
          </a:p>
          <a:p>
            <a:pPr marL="485775" indent="-286385">
              <a:lnSpc>
                <a:spcPct val="100000"/>
              </a:lnSpc>
              <a:spcBef>
                <a:spcPts val="145"/>
              </a:spcBef>
              <a:buFont typeface="Arial"/>
              <a:buChar char="•"/>
              <a:tabLst>
                <a:tab pos="485775" algn="l"/>
              </a:tabLst>
            </a:pPr>
            <a:r>
              <a:rPr sz="1600" u="sng" spc="-20" dirty="0">
                <a:solidFill>
                  <a:srgbClr val="467885"/>
                </a:solidFill>
                <a:uFill>
                  <a:solidFill>
                    <a:srgbClr val="467885"/>
                  </a:solidFill>
                </a:uFill>
                <a:latin typeface="Calibri"/>
                <a:cs typeface="Calibri"/>
                <a:hlinkClick r:id="rId5"/>
              </a:rPr>
              <a:t> </a:t>
            </a:r>
            <a:r>
              <a:rPr sz="1600" u="sng" spc="95" dirty="0">
                <a:solidFill>
                  <a:srgbClr val="467885"/>
                </a:solidFill>
                <a:uFill>
                  <a:solidFill>
                    <a:srgbClr val="467885"/>
                  </a:solidFill>
                </a:uFill>
                <a:latin typeface="Calibri"/>
                <a:cs typeface="Calibri"/>
                <a:hlinkClick r:id="rId5"/>
              </a:rPr>
              <a:t>SANS</a:t>
            </a:r>
            <a:r>
              <a:rPr sz="1600" u="sng" spc="-20" dirty="0">
                <a:solidFill>
                  <a:srgbClr val="467885"/>
                </a:solidFill>
                <a:uFill>
                  <a:solidFill>
                    <a:srgbClr val="467885"/>
                  </a:solidFill>
                </a:uFill>
                <a:latin typeface="Calibri"/>
                <a:cs typeface="Calibri"/>
                <a:hlinkClick r:id="rId5"/>
              </a:rPr>
              <a:t> </a:t>
            </a:r>
            <a:r>
              <a:rPr sz="1600" u="sng" dirty="0">
                <a:solidFill>
                  <a:srgbClr val="467885"/>
                </a:solidFill>
                <a:uFill>
                  <a:solidFill>
                    <a:srgbClr val="467885"/>
                  </a:solidFill>
                </a:uFill>
                <a:latin typeface="Calibri"/>
                <a:cs typeface="Calibri"/>
                <a:hlinkClick r:id="rId5"/>
              </a:rPr>
              <a:t>White</a:t>
            </a:r>
            <a:r>
              <a:rPr sz="1600" u="sng" spc="-10" dirty="0">
                <a:solidFill>
                  <a:srgbClr val="467885"/>
                </a:solidFill>
                <a:uFill>
                  <a:solidFill>
                    <a:srgbClr val="467885"/>
                  </a:solidFill>
                </a:uFill>
                <a:latin typeface="Calibri"/>
                <a:cs typeface="Calibri"/>
                <a:hlinkClick r:id="rId5"/>
              </a:rPr>
              <a:t> Papers</a:t>
            </a:r>
            <a:endParaRPr sz="1600">
              <a:latin typeface="Calibri"/>
              <a:cs typeface="Calibri"/>
            </a:endParaRPr>
          </a:p>
          <a:p>
            <a:pPr marL="485775" indent="-286385">
              <a:lnSpc>
                <a:spcPct val="100000"/>
              </a:lnSpc>
              <a:spcBef>
                <a:spcPts val="135"/>
              </a:spcBef>
              <a:buClr>
                <a:srgbClr val="333333"/>
              </a:buClr>
              <a:buFont typeface="Arial"/>
              <a:buChar char="•"/>
              <a:tabLst>
                <a:tab pos="485775" algn="l"/>
              </a:tabLst>
            </a:pPr>
            <a:r>
              <a:rPr sz="1600" u="sng" dirty="0">
                <a:solidFill>
                  <a:srgbClr val="467885"/>
                </a:solidFill>
                <a:uFill>
                  <a:solidFill>
                    <a:srgbClr val="467885"/>
                  </a:solidFill>
                </a:uFill>
                <a:latin typeface="Calibri"/>
                <a:cs typeface="Calibri"/>
                <a:hlinkClick r:id="rId6"/>
              </a:rPr>
              <a:t>Google</a:t>
            </a:r>
            <a:r>
              <a:rPr sz="1600" u="sng" spc="285" dirty="0">
                <a:solidFill>
                  <a:srgbClr val="467885"/>
                </a:solidFill>
                <a:uFill>
                  <a:solidFill>
                    <a:srgbClr val="467885"/>
                  </a:solidFill>
                </a:uFill>
                <a:latin typeface="Calibri"/>
                <a:cs typeface="Calibri"/>
                <a:hlinkClick r:id="rId6"/>
              </a:rPr>
              <a:t> </a:t>
            </a:r>
            <a:r>
              <a:rPr sz="1600" u="sng" dirty="0">
                <a:solidFill>
                  <a:srgbClr val="467885"/>
                </a:solidFill>
                <a:uFill>
                  <a:solidFill>
                    <a:srgbClr val="467885"/>
                  </a:solidFill>
                </a:uFill>
                <a:latin typeface="Calibri"/>
                <a:cs typeface="Calibri"/>
                <a:hlinkClick r:id="rId6"/>
              </a:rPr>
              <a:t>Security</a:t>
            </a:r>
            <a:r>
              <a:rPr sz="1600" u="sng" spc="240" dirty="0">
                <a:solidFill>
                  <a:srgbClr val="467885"/>
                </a:solidFill>
                <a:uFill>
                  <a:solidFill>
                    <a:srgbClr val="467885"/>
                  </a:solidFill>
                </a:uFill>
                <a:latin typeface="Calibri"/>
                <a:cs typeface="Calibri"/>
                <a:hlinkClick r:id="rId6"/>
              </a:rPr>
              <a:t> </a:t>
            </a:r>
            <a:r>
              <a:rPr sz="1600" u="sng" spc="-20" dirty="0">
                <a:solidFill>
                  <a:srgbClr val="467885"/>
                </a:solidFill>
                <a:uFill>
                  <a:solidFill>
                    <a:srgbClr val="467885"/>
                  </a:solidFill>
                </a:uFill>
                <a:latin typeface="Calibri"/>
                <a:cs typeface="Calibri"/>
                <a:hlinkClick r:id="rId6"/>
              </a:rPr>
              <a:t>Blog</a:t>
            </a:r>
            <a:endParaRPr sz="1600">
              <a:latin typeface="Calibri"/>
              <a:cs typeface="Calibri"/>
            </a:endParaRPr>
          </a:p>
          <a:p>
            <a:pPr marL="485775" indent="-286385">
              <a:lnSpc>
                <a:spcPct val="100000"/>
              </a:lnSpc>
              <a:spcBef>
                <a:spcPts val="130"/>
              </a:spcBef>
              <a:buClr>
                <a:srgbClr val="333333"/>
              </a:buClr>
              <a:buFont typeface="Arial"/>
              <a:buChar char="•"/>
              <a:tabLst>
                <a:tab pos="485775" algn="l"/>
              </a:tabLst>
            </a:pPr>
            <a:r>
              <a:rPr sz="1600" u="sng" spc="40" dirty="0">
                <a:solidFill>
                  <a:srgbClr val="955F7C"/>
                </a:solidFill>
                <a:uFill>
                  <a:solidFill>
                    <a:srgbClr val="955F7C"/>
                  </a:solidFill>
                </a:uFill>
                <a:latin typeface="Calibri"/>
                <a:cs typeface="Calibri"/>
                <a:hlinkClick r:id="rId7"/>
              </a:rPr>
              <a:t>Cybernews</a:t>
            </a:r>
            <a:endParaRPr sz="1600">
              <a:latin typeface="Calibri"/>
              <a:cs typeface="Calibri"/>
            </a:endParaRPr>
          </a:p>
          <a:p>
            <a:pPr marL="485775" indent="-286385">
              <a:lnSpc>
                <a:spcPct val="100000"/>
              </a:lnSpc>
              <a:spcBef>
                <a:spcPts val="135"/>
              </a:spcBef>
              <a:buClr>
                <a:srgbClr val="333333"/>
              </a:buClr>
              <a:buFont typeface="Arial"/>
              <a:buChar char="•"/>
              <a:tabLst>
                <a:tab pos="485775" algn="l"/>
              </a:tabLst>
            </a:pPr>
            <a:r>
              <a:rPr sz="1600" u="sng" dirty="0">
                <a:solidFill>
                  <a:srgbClr val="955F7C"/>
                </a:solidFill>
                <a:uFill>
                  <a:solidFill>
                    <a:srgbClr val="955F7C"/>
                  </a:solidFill>
                </a:uFill>
                <a:latin typeface="Calibri"/>
                <a:cs typeface="Calibri"/>
                <a:hlinkClick r:id="rId8"/>
              </a:rPr>
              <a:t>The</a:t>
            </a:r>
            <a:r>
              <a:rPr sz="1600" u="sng" spc="-5" dirty="0">
                <a:solidFill>
                  <a:srgbClr val="955F7C"/>
                </a:solidFill>
                <a:uFill>
                  <a:solidFill>
                    <a:srgbClr val="955F7C"/>
                  </a:solidFill>
                </a:uFill>
                <a:latin typeface="Calibri"/>
                <a:cs typeface="Calibri"/>
                <a:hlinkClick r:id="rId8"/>
              </a:rPr>
              <a:t> </a:t>
            </a:r>
            <a:r>
              <a:rPr sz="1600" u="sng" spc="60" dirty="0">
                <a:solidFill>
                  <a:srgbClr val="955F7C"/>
                </a:solidFill>
                <a:uFill>
                  <a:solidFill>
                    <a:srgbClr val="955F7C"/>
                  </a:solidFill>
                </a:uFill>
                <a:latin typeface="Calibri"/>
                <a:cs typeface="Calibri"/>
                <a:hlinkClick r:id="rId8"/>
              </a:rPr>
              <a:t>Hacker</a:t>
            </a:r>
            <a:r>
              <a:rPr sz="1600" u="sng" spc="5" dirty="0">
                <a:solidFill>
                  <a:srgbClr val="955F7C"/>
                </a:solidFill>
                <a:uFill>
                  <a:solidFill>
                    <a:srgbClr val="955F7C"/>
                  </a:solidFill>
                </a:uFill>
                <a:latin typeface="Calibri"/>
                <a:cs typeface="Calibri"/>
                <a:hlinkClick r:id="rId8"/>
              </a:rPr>
              <a:t> </a:t>
            </a:r>
            <a:r>
              <a:rPr sz="1600" u="sng" spc="40" dirty="0">
                <a:solidFill>
                  <a:srgbClr val="955F7C"/>
                </a:solidFill>
                <a:uFill>
                  <a:solidFill>
                    <a:srgbClr val="955F7C"/>
                  </a:solidFill>
                </a:uFill>
                <a:latin typeface="Calibri"/>
                <a:cs typeface="Calibri"/>
                <a:hlinkClick r:id="rId8"/>
              </a:rPr>
              <a:t>News</a:t>
            </a:r>
            <a:endParaRPr sz="1600">
              <a:latin typeface="Calibri"/>
              <a:cs typeface="Calibri"/>
            </a:endParaRPr>
          </a:p>
        </p:txBody>
      </p:sp>
      <p:sp>
        <p:nvSpPr>
          <p:cNvPr id="4" name="object 4"/>
          <p:cNvSpPr txBox="1"/>
          <p:nvPr/>
        </p:nvSpPr>
        <p:spPr>
          <a:xfrm>
            <a:off x="1957197" y="876182"/>
            <a:ext cx="606425" cy="299720"/>
          </a:xfrm>
          <a:prstGeom prst="rect">
            <a:avLst/>
          </a:prstGeom>
        </p:spPr>
        <p:txBody>
          <a:bodyPr vert="horz" wrap="square" lIns="0" tIns="12700" rIns="0" bIns="0" rtlCol="0">
            <a:spAutoFit/>
          </a:bodyPr>
          <a:lstStyle/>
          <a:p>
            <a:pPr marL="12700">
              <a:lnSpc>
                <a:spcPct val="100000"/>
              </a:lnSpc>
              <a:spcBef>
                <a:spcPts val="100"/>
              </a:spcBef>
            </a:pPr>
            <a:r>
              <a:rPr sz="1800" b="1" spc="80" dirty="0">
                <a:solidFill>
                  <a:srgbClr val="155F82"/>
                </a:solidFill>
                <a:latin typeface="Calibri"/>
                <a:cs typeface="Calibri"/>
              </a:rPr>
              <a:t>News</a:t>
            </a:r>
            <a:endParaRPr sz="1800" dirty="0">
              <a:latin typeface="Calibri"/>
              <a:cs typeface="Calibri"/>
            </a:endParaRPr>
          </a:p>
        </p:txBody>
      </p:sp>
      <p:sp>
        <p:nvSpPr>
          <p:cNvPr id="5" name="object 5"/>
          <p:cNvSpPr txBox="1"/>
          <p:nvPr/>
        </p:nvSpPr>
        <p:spPr>
          <a:xfrm>
            <a:off x="4262628" y="1271713"/>
            <a:ext cx="3476625" cy="2551430"/>
          </a:xfrm>
          <a:prstGeom prst="rect">
            <a:avLst/>
          </a:prstGeom>
          <a:solidFill>
            <a:srgbClr val="E8E8E8"/>
          </a:solidFill>
        </p:spPr>
        <p:txBody>
          <a:bodyPr vert="horz" wrap="square" lIns="0" tIns="7620" rIns="0" bIns="0" rtlCol="0">
            <a:spAutoFit/>
          </a:bodyPr>
          <a:lstStyle/>
          <a:p>
            <a:pPr marL="372110" marR="113664" indent="-287020">
              <a:lnSpc>
                <a:spcPct val="107500"/>
              </a:lnSpc>
              <a:spcBef>
                <a:spcPts val="60"/>
              </a:spcBef>
              <a:buFont typeface="Arial"/>
              <a:buChar char="•"/>
              <a:tabLst>
                <a:tab pos="372110" algn="l"/>
              </a:tabLst>
            </a:pPr>
            <a:r>
              <a:rPr sz="1600" u="sng" dirty="0">
                <a:solidFill>
                  <a:srgbClr val="467885"/>
                </a:solidFill>
                <a:uFill>
                  <a:solidFill>
                    <a:srgbClr val="467885"/>
                  </a:solidFill>
                </a:uFill>
                <a:latin typeface="Calibri"/>
                <a:cs typeface="Calibri"/>
                <a:hlinkClick r:id="rId9"/>
              </a:rPr>
              <a:t>UDEMY:</a:t>
            </a:r>
            <a:r>
              <a:rPr sz="1600" u="sng" spc="90" dirty="0">
                <a:solidFill>
                  <a:srgbClr val="467885"/>
                </a:solidFill>
                <a:uFill>
                  <a:solidFill>
                    <a:srgbClr val="467885"/>
                  </a:solidFill>
                </a:uFill>
                <a:latin typeface="Calibri"/>
                <a:cs typeface="Calibri"/>
                <a:hlinkClick r:id="rId9"/>
              </a:rPr>
              <a:t> </a:t>
            </a:r>
            <a:r>
              <a:rPr sz="1600" u="sng" spc="50" dirty="0">
                <a:solidFill>
                  <a:srgbClr val="467885"/>
                </a:solidFill>
                <a:uFill>
                  <a:solidFill>
                    <a:srgbClr val="467885"/>
                  </a:solidFill>
                </a:uFill>
                <a:latin typeface="Calibri"/>
                <a:cs typeface="Calibri"/>
                <a:hlinkClick r:id="rId9"/>
              </a:rPr>
              <a:t>Cyber</a:t>
            </a:r>
            <a:r>
              <a:rPr sz="1600" u="sng" spc="105" dirty="0">
                <a:solidFill>
                  <a:srgbClr val="467885"/>
                </a:solidFill>
                <a:uFill>
                  <a:solidFill>
                    <a:srgbClr val="467885"/>
                  </a:solidFill>
                </a:uFill>
                <a:latin typeface="Calibri"/>
                <a:cs typeface="Calibri"/>
                <a:hlinkClick r:id="rId9"/>
              </a:rPr>
              <a:t> </a:t>
            </a:r>
            <a:r>
              <a:rPr sz="1600" u="sng" dirty="0">
                <a:solidFill>
                  <a:srgbClr val="467885"/>
                </a:solidFill>
                <a:uFill>
                  <a:solidFill>
                    <a:srgbClr val="467885"/>
                  </a:solidFill>
                </a:uFill>
                <a:latin typeface="Calibri"/>
                <a:cs typeface="Calibri"/>
                <a:hlinkClick r:id="rId9"/>
              </a:rPr>
              <a:t>Security</a:t>
            </a:r>
            <a:r>
              <a:rPr sz="1600" u="sng" spc="110" dirty="0">
                <a:solidFill>
                  <a:srgbClr val="467885"/>
                </a:solidFill>
                <a:uFill>
                  <a:solidFill>
                    <a:srgbClr val="467885"/>
                  </a:solidFill>
                </a:uFill>
                <a:latin typeface="Calibri"/>
                <a:cs typeface="Calibri"/>
                <a:hlinkClick r:id="rId9"/>
              </a:rPr>
              <a:t> </a:t>
            </a:r>
            <a:r>
              <a:rPr sz="1600" u="sng" spc="70" dirty="0">
                <a:solidFill>
                  <a:srgbClr val="467885"/>
                </a:solidFill>
                <a:uFill>
                  <a:solidFill>
                    <a:srgbClr val="467885"/>
                  </a:solidFill>
                </a:uFill>
                <a:latin typeface="Calibri"/>
                <a:cs typeface="Calibri"/>
                <a:hlinkClick r:id="rId9"/>
              </a:rPr>
              <a:t>Course</a:t>
            </a:r>
            <a:r>
              <a:rPr sz="1600" u="sng" spc="114" dirty="0">
                <a:solidFill>
                  <a:srgbClr val="467885"/>
                </a:solidFill>
                <a:uFill>
                  <a:solidFill>
                    <a:srgbClr val="467885"/>
                  </a:solidFill>
                </a:uFill>
                <a:latin typeface="Calibri"/>
                <a:cs typeface="Calibri"/>
                <a:hlinkClick r:id="rId9"/>
              </a:rPr>
              <a:t> </a:t>
            </a:r>
            <a:r>
              <a:rPr sz="1600" u="sng" spc="-25" dirty="0">
                <a:solidFill>
                  <a:srgbClr val="467885"/>
                </a:solidFill>
                <a:uFill>
                  <a:solidFill>
                    <a:srgbClr val="467885"/>
                  </a:solidFill>
                </a:uFill>
                <a:latin typeface="Calibri"/>
                <a:cs typeface="Calibri"/>
                <a:hlinkClick r:id="rId9"/>
              </a:rPr>
              <a:t>for</a:t>
            </a:r>
            <a:r>
              <a:rPr sz="1600" u="none" spc="-25" dirty="0">
                <a:solidFill>
                  <a:srgbClr val="467885"/>
                </a:solidFill>
                <a:latin typeface="Calibri"/>
                <a:cs typeface="Calibri"/>
              </a:rPr>
              <a:t> </a:t>
            </a:r>
            <a:r>
              <a:rPr sz="1600" u="sng" dirty="0">
                <a:solidFill>
                  <a:srgbClr val="467885"/>
                </a:solidFill>
                <a:uFill>
                  <a:solidFill>
                    <a:srgbClr val="467885"/>
                  </a:solidFill>
                </a:uFill>
                <a:latin typeface="Calibri"/>
                <a:cs typeface="Calibri"/>
                <a:hlinkClick r:id="rId9"/>
              </a:rPr>
              <a:t>Beginners</a:t>
            </a:r>
            <a:r>
              <a:rPr sz="1600" u="sng" spc="190" dirty="0">
                <a:solidFill>
                  <a:srgbClr val="467885"/>
                </a:solidFill>
                <a:uFill>
                  <a:solidFill>
                    <a:srgbClr val="467885"/>
                  </a:solidFill>
                </a:uFill>
                <a:latin typeface="Calibri"/>
                <a:cs typeface="Calibri"/>
                <a:hlinkClick r:id="rId9"/>
              </a:rPr>
              <a:t> </a:t>
            </a:r>
            <a:r>
              <a:rPr sz="1600" u="sng" spc="50" dirty="0">
                <a:solidFill>
                  <a:srgbClr val="467885"/>
                </a:solidFill>
                <a:uFill>
                  <a:solidFill>
                    <a:srgbClr val="467885"/>
                  </a:solidFill>
                </a:uFill>
                <a:latin typeface="Calibri"/>
                <a:cs typeface="Calibri"/>
                <a:hlinkClick r:id="rId9"/>
              </a:rPr>
              <a:t>-</a:t>
            </a:r>
            <a:r>
              <a:rPr sz="1600" u="sng" spc="145" dirty="0">
                <a:solidFill>
                  <a:srgbClr val="467885"/>
                </a:solidFill>
                <a:uFill>
                  <a:solidFill>
                    <a:srgbClr val="467885"/>
                  </a:solidFill>
                </a:uFill>
                <a:latin typeface="Calibri"/>
                <a:cs typeface="Calibri"/>
                <a:hlinkClick r:id="rId9"/>
              </a:rPr>
              <a:t> </a:t>
            </a:r>
            <a:r>
              <a:rPr sz="1600" u="sng" dirty="0">
                <a:solidFill>
                  <a:srgbClr val="467885"/>
                </a:solidFill>
                <a:uFill>
                  <a:solidFill>
                    <a:srgbClr val="467885"/>
                  </a:solidFill>
                </a:uFill>
                <a:latin typeface="Calibri"/>
                <a:cs typeface="Calibri"/>
                <a:hlinkClick r:id="rId9"/>
              </a:rPr>
              <a:t>Level</a:t>
            </a:r>
            <a:r>
              <a:rPr sz="1600" u="sng" spc="135" dirty="0">
                <a:solidFill>
                  <a:srgbClr val="467885"/>
                </a:solidFill>
                <a:uFill>
                  <a:solidFill>
                    <a:srgbClr val="467885"/>
                  </a:solidFill>
                </a:uFill>
                <a:latin typeface="Calibri"/>
                <a:cs typeface="Calibri"/>
                <a:hlinkClick r:id="rId9"/>
              </a:rPr>
              <a:t> </a:t>
            </a:r>
            <a:r>
              <a:rPr sz="1600" u="sng" spc="-35" dirty="0">
                <a:solidFill>
                  <a:srgbClr val="467885"/>
                </a:solidFill>
                <a:uFill>
                  <a:solidFill>
                    <a:srgbClr val="467885"/>
                  </a:solidFill>
                </a:uFill>
                <a:latin typeface="Calibri"/>
                <a:cs typeface="Calibri"/>
                <a:hlinkClick r:id="rId9"/>
              </a:rPr>
              <a:t>01</a:t>
            </a:r>
            <a:endParaRPr sz="1600">
              <a:latin typeface="Calibri"/>
              <a:cs typeface="Calibri"/>
            </a:endParaRPr>
          </a:p>
          <a:p>
            <a:pPr marL="372110" marR="324485" indent="-287020">
              <a:lnSpc>
                <a:spcPts val="2050"/>
              </a:lnSpc>
              <a:spcBef>
                <a:spcPts val="90"/>
              </a:spcBef>
              <a:buFont typeface="Arial"/>
              <a:buChar char="•"/>
              <a:tabLst>
                <a:tab pos="372110" algn="l"/>
              </a:tabLst>
            </a:pPr>
            <a:r>
              <a:rPr sz="1600" u="sng" spc="50" dirty="0">
                <a:solidFill>
                  <a:srgbClr val="467885"/>
                </a:solidFill>
                <a:uFill>
                  <a:solidFill>
                    <a:srgbClr val="467885"/>
                  </a:solidFill>
                </a:uFill>
                <a:latin typeface="Calibri"/>
                <a:cs typeface="Calibri"/>
                <a:hlinkClick r:id="rId10"/>
              </a:rPr>
              <a:t>Coursera:</a:t>
            </a:r>
            <a:r>
              <a:rPr sz="1600" u="sng" spc="105" dirty="0">
                <a:solidFill>
                  <a:srgbClr val="467885"/>
                </a:solidFill>
                <a:uFill>
                  <a:solidFill>
                    <a:srgbClr val="467885"/>
                  </a:solidFill>
                </a:uFill>
                <a:latin typeface="Calibri"/>
                <a:cs typeface="Calibri"/>
                <a:hlinkClick r:id="rId10"/>
              </a:rPr>
              <a:t> </a:t>
            </a:r>
            <a:r>
              <a:rPr sz="1600" u="sng" dirty="0">
                <a:solidFill>
                  <a:srgbClr val="467885"/>
                </a:solidFill>
                <a:uFill>
                  <a:solidFill>
                    <a:srgbClr val="467885"/>
                  </a:solidFill>
                </a:uFill>
                <a:latin typeface="Calibri"/>
                <a:cs typeface="Calibri"/>
                <a:hlinkClick r:id="rId10"/>
              </a:rPr>
              <a:t>Introduction</a:t>
            </a:r>
            <a:r>
              <a:rPr sz="1600" u="sng" spc="120" dirty="0">
                <a:solidFill>
                  <a:srgbClr val="467885"/>
                </a:solidFill>
                <a:uFill>
                  <a:solidFill>
                    <a:srgbClr val="467885"/>
                  </a:solidFill>
                </a:uFill>
                <a:latin typeface="Calibri"/>
                <a:cs typeface="Calibri"/>
                <a:hlinkClick r:id="rId10"/>
              </a:rPr>
              <a:t> </a:t>
            </a:r>
            <a:r>
              <a:rPr sz="1600" u="sng" dirty="0">
                <a:solidFill>
                  <a:srgbClr val="467885"/>
                </a:solidFill>
                <a:uFill>
                  <a:solidFill>
                    <a:srgbClr val="467885"/>
                  </a:solidFill>
                </a:uFill>
                <a:latin typeface="Calibri"/>
                <a:cs typeface="Calibri"/>
                <a:hlinkClick r:id="rId10"/>
              </a:rPr>
              <a:t>to</a:t>
            </a:r>
            <a:r>
              <a:rPr sz="1600" u="sng" spc="50" dirty="0">
                <a:solidFill>
                  <a:srgbClr val="467885"/>
                </a:solidFill>
                <a:uFill>
                  <a:solidFill>
                    <a:srgbClr val="467885"/>
                  </a:solidFill>
                </a:uFill>
                <a:latin typeface="Calibri"/>
                <a:cs typeface="Calibri"/>
                <a:hlinkClick r:id="rId10"/>
              </a:rPr>
              <a:t> </a:t>
            </a:r>
            <a:r>
              <a:rPr sz="1600" u="sng" spc="45" dirty="0">
                <a:solidFill>
                  <a:srgbClr val="467885"/>
                </a:solidFill>
                <a:uFill>
                  <a:solidFill>
                    <a:srgbClr val="467885"/>
                  </a:solidFill>
                </a:uFill>
                <a:latin typeface="Calibri"/>
                <a:cs typeface="Calibri"/>
                <a:hlinkClick r:id="rId10"/>
              </a:rPr>
              <a:t>Cyber</a:t>
            </a:r>
            <a:r>
              <a:rPr sz="1600" u="none" spc="45" dirty="0">
                <a:solidFill>
                  <a:srgbClr val="467885"/>
                </a:solidFill>
                <a:latin typeface="Calibri"/>
                <a:cs typeface="Calibri"/>
              </a:rPr>
              <a:t> </a:t>
            </a:r>
            <a:r>
              <a:rPr sz="1600" u="sng" spc="40" dirty="0">
                <a:solidFill>
                  <a:srgbClr val="467885"/>
                </a:solidFill>
                <a:uFill>
                  <a:solidFill>
                    <a:srgbClr val="467885"/>
                  </a:solidFill>
                </a:uFill>
                <a:latin typeface="Calibri"/>
                <a:cs typeface="Calibri"/>
                <a:hlinkClick r:id="rId10"/>
              </a:rPr>
              <a:t>Attacks</a:t>
            </a:r>
            <a:endParaRPr sz="1600">
              <a:latin typeface="Calibri"/>
              <a:cs typeface="Calibri"/>
            </a:endParaRPr>
          </a:p>
          <a:p>
            <a:pPr marL="372110" marR="453390" indent="-287020">
              <a:lnSpc>
                <a:spcPts val="2050"/>
              </a:lnSpc>
              <a:spcBef>
                <a:spcPts val="5"/>
              </a:spcBef>
              <a:buFont typeface="Arial"/>
              <a:buChar char="•"/>
              <a:tabLst>
                <a:tab pos="372110" algn="l"/>
              </a:tabLst>
            </a:pPr>
            <a:r>
              <a:rPr sz="1600" u="sng" spc="10" dirty="0">
                <a:solidFill>
                  <a:srgbClr val="467885"/>
                </a:solidFill>
                <a:uFill>
                  <a:solidFill>
                    <a:srgbClr val="467885"/>
                  </a:solidFill>
                </a:uFill>
                <a:latin typeface="Calibri"/>
                <a:cs typeface="Calibri"/>
                <a:hlinkClick r:id="rId11"/>
              </a:rPr>
              <a:t>Pluralsight:</a:t>
            </a:r>
            <a:r>
              <a:rPr sz="1600" u="sng" spc="165" dirty="0">
                <a:solidFill>
                  <a:srgbClr val="467885"/>
                </a:solidFill>
                <a:uFill>
                  <a:solidFill>
                    <a:srgbClr val="467885"/>
                  </a:solidFill>
                </a:uFill>
                <a:latin typeface="Calibri"/>
                <a:cs typeface="Calibri"/>
                <a:hlinkClick r:id="rId11"/>
              </a:rPr>
              <a:t> </a:t>
            </a:r>
            <a:r>
              <a:rPr sz="1600" u="sng" spc="10" dirty="0">
                <a:solidFill>
                  <a:srgbClr val="467885"/>
                </a:solidFill>
                <a:uFill>
                  <a:solidFill>
                    <a:srgbClr val="467885"/>
                  </a:solidFill>
                </a:uFill>
                <a:latin typeface="Calibri"/>
                <a:cs typeface="Calibri"/>
                <a:hlinkClick r:id="rId11"/>
              </a:rPr>
              <a:t>The</a:t>
            </a:r>
            <a:r>
              <a:rPr sz="1600" u="sng" spc="145" dirty="0">
                <a:solidFill>
                  <a:srgbClr val="467885"/>
                </a:solidFill>
                <a:uFill>
                  <a:solidFill>
                    <a:srgbClr val="467885"/>
                  </a:solidFill>
                </a:uFill>
                <a:latin typeface="Calibri"/>
                <a:cs typeface="Calibri"/>
                <a:hlinkClick r:id="rId11"/>
              </a:rPr>
              <a:t> </a:t>
            </a:r>
            <a:r>
              <a:rPr sz="1600" u="sng" spc="-10" dirty="0">
                <a:solidFill>
                  <a:srgbClr val="467885"/>
                </a:solidFill>
                <a:uFill>
                  <a:solidFill>
                    <a:srgbClr val="467885"/>
                  </a:solidFill>
                </a:uFill>
                <a:latin typeface="Calibri"/>
                <a:cs typeface="Calibri"/>
                <a:hlinkClick r:id="rId11"/>
              </a:rPr>
              <a:t>Information</a:t>
            </a:r>
            <a:r>
              <a:rPr sz="1600" u="none" spc="-10" dirty="0">
                <a:solidFill>
                  <a:srgbClr val="467885"/>
                </a:solidFill>
                <a:latin typeface="Calibri"/>
                <a:cs typeface="Calibri"/>
              </a:rPr>
              <a:t> </a:t>
            </a:r>
            <a:r>
              <a:rPr sz="1600" u="sng" dirty="0">
                <a:solidFill>
                  <a:srgbClr val="467885"/>
                </a:solidFill>
                <a:uFill>
                  <a:solidFill>
                    <a:srgbClr val="467885"/>
                  </a:solidFill>
                </a:uFill>
                <a:latin typeface="Calibri"/>
                <a:cs typeface="Calibri"/>
                <a:hlinkClick r:id="rId11"/>
              </a:rPr>
              <a:t>Security</a:t>
            </a:r>
            <a:r>
              <a:rPr sz="1600" u="sng" spc="180" dirty="0">
                <a:solidFill>
                  <a:srgbClr val="467885"/>
                </a:solidFill>
                <a:uFill>
                  <a:solidFill>
                    <a:srgbClr val="467885"/>
                  </a:solidFill>
                </a:uFill>
                <a:latin typeface="Calibri"/>
                <a:cs typeface="Calibri"/>
                <a:hlinkClick r:id="rId11"/>
              </a:rPr>
              <a:t> </a:t>
            </a:r>
            <a:r>
              <a:rPr sz="1600" u="sng" dirty="0">
                <a:solidFill>
                  <a:srgbClr val="467885"/>
                </a:solidFill>
                <a:uFill>
                  <a:solidFill>
                    <a:srgbClr val="467885"/>
                  </a:solidFill>
                </a:uFill>
                <a:latin typeface="Calibri"/>
                <a:cs typeface="Calibri"/>
                <a:hlinkClick r:id="rId11"/>
              </a:rPr>
              <a:t>Big</a:t>
            </a:r>
            <a:r>
              <a:rPr sz="1600" u="sng" spc="150" dirty="0">
                <a:solidFill>
                  <a:srgbClr val="467885"/>
                </a:solidFill>
                <a:uFill>
                  <a:solidFill>
                    <a:srgbClr val="467885"/>
                  </a:solidFill>
                </a:uFill>
                <a:latin typeface="Calibri"/>
                <a:cs typeface="Calibri"/>
                <a:hlinkClick r:id="rId11"/>
              </a:rPr>
              <a:t> </a:t>
            </a:r>
            <a:r>
              <a:rPr sz="1600" u="sng" dirty="0">
                <a:solidFill>
                  <a:srgbClr val="467885"/>
                </a:solidFill>
                <a:uFill>
                  <a:solidFill>
                    <a:srgbClr val="467885"/>
                  </a:solidFill>
                </a:uFill>
                <a:latin typeface="Calibri"/>
                <a:cs typeface="Calibri"/>
                <a:hlinkClick r:id="rId11"/>
              </a:rPr>
              <a:t>Picture</a:t>
            </a:r>
            <a:r>
              <a:rPr sz="1600" u="sng" spc="170" dirty="0">
                <a:solidFill>
                  <a:srgbClr val="467885"/>
                </a:solidFill>
                <a:uFill>
                  <a:solidFill>
                    <a:srgbClr val="467885"/>
                  </a:solidFill>
                </a:uFill>
                <a:latin typeface="Calibri"/>
                <a:cs typeface="Calibri"/>
                <a:hlinkClick r:id="rId11"/>
              </a:rPr>
              <a:t> </a:t>
            </a:r>
            <a:r>
              <a:rPr sz="1600" u="sng" dirty="0">
                <a:solidFill>
                  <a:srgbClr val="467885"/>
                </a:solidFill>
                <a:uFill>
                  <a:solidFill>
                    <a:srgbClr val="467885"/>
                  </a:solidFill>
                </a:uFill>
                <a:latin typeface="Calibri"/>
                <a:cs typeface="Calibri"/>
                <a:hlinkClick r:id="rId11"/>
              </a:rPr>
              <a:t>(Free</a:t>
            </a:r>
            <a:r>
              <a:rPr sz="1600" u="sng" spc="160" dirty="0">
                <a:solidFill>
                  <a:srgbClr val="467885"/>
                </a:solidFill>
                <a:uFill>
                  <a:solidFill>
                    <a:srgbClr val="467885"/>
                  </a:solidFill>
                </a:uFill>
                <a:latin typeface="Calibri"/>
                <a:cs typeface="Calibri"/>
                <a:hlinkClick r:id="rId11"/>
              </a:rPr>
              <a:t> </a:t>
            </a:r>
            <a:r>
              <a:rPr sz="1600" u="sng" spc="-10" dirty="0">
                <a:solidFill>
                  <a:srgbClr val="467885"/>
                </a:solidFill>
                <a:uFill>
                  <a:solidFill>
                    <a:srgbClr val="467885"/>
                  </a:solidFill>
                </a:uFill>
                <a:latin typeface="Calibri"/>
                <a:cs typeface="Calibri"/>
                <a:hlinkClick r:id="rId11"/>
              </a:rPr>
              <a:t>Trial)</a:t>
            </a:r>
            <a:endParaRPr sz="1600">
              <a:latin typeface="Calibri"/>
              <a:cs typeface="Calibri"/>
            </a:endParaRPr>
          </a:p>
          <a:p>
            <a:pPr marL="372110" marR="1099185" indent="-287020">
              <a:lnSpc>
                <a:spcPts val="2050"/>
              </a:lnSpc>
              <a:spcBef>
                <a:spcPts val="20"/>
              </a:spcBef>
              <a:buFont typeface="Arial"/>
              <a:buChar char="•"/>
              <a:tabLst>
                <a:tab pos="372110" algn="l"/>
              </a:tabLst>
            </a:pPr>
            <a:r>
              <a:rPr sz="1600" u="sng" dirty="0">
                <a:solidFill>
                  <a:srgbClr val="467885"/>
                </a:solidFill>
                <a:uFill>
                  <a:solidFill>
                    <a:srgbClr val="467885"/>
                  </a:solidFill>
                </a:uFill>
                <a:latin typeface="Calibri"/>
                <a:cs typeface="Calibri"/>
                <a:hlinkClick r:id="rId12"/>
              </a:rPr>
              <a:t>Cybrary:</a:t>
            </a:r>
            <a:r>
              <a:rPr sz="1600" u="sng" spc="290" dirty="0">
                <a:solidFill>
                  <a:srgbClr val="467885"/>
                </a:solidFill>
                <a:uFill>
                  <a:solidFill>
                    <a:srgbClr val="467885"/>
                  </a:solidFill>
                </a:uFill>
                <a:latin typeface="Calibri"/>
                <a:cs typeface="Calibri"/>
                <a:hlinkClick r:id="rId12"/>
              </a:rPr>
              <a:t> </a:t>
            </a:r>
            <a:r>
              <a:rPr sz="1600" u="sng" spc="-10" dirty="0">
                <a:solidFill>
                  <a:srgbClr val="467885"/>
                </a:solidFill>
                <a:uFill>
                  <a:solidFill>
                    <a:srgbClr val="467885"/>
                  </a:solidFill>
                </a:uFill>
                <a:latin typeface="Calibri"/>
                <a:cs typeface="Calibri"/>
                <a:hlinkClick r:id="rId12"/>
              </a:rPr>
              <a:t>Cybersecurity</a:t>
            </a:r>
            <a:r>
              <a:rPr sz="1600" u="none" spc="-10" dirty="0">
                <a:solidFill>
                  <a:srgbClr val="467885"/>
                </a:solidFill>
                <a:latin typeface="Calibri"/>
                <a:cs typeface="Calibri"/>
              </a:rPr>
              <a:t> </a:t>
            </a:r>
            <a:r>
              <a:rPr sz="1600" u="sng" spc="-10" dirty="0">
                <a:solidFill>
                  <a:srgbClr val="467885"/>
                </a:solidFill>
                <a:uFill>
                  <a:solidFill>
                    <a:srgbClr val="467885"/>
                  </a:solidFill>
                </a:uFill>
                <a:latin typeface="Calibri"/>
                <a:cs typeface="Calibri"/>
                <a:hlinkClick r:id="rId12"/>
              </a:rPr>
              <a:t>Foundations</a:t>
            </a:r>
            <a:endParaRPr sz="1600">
              <a:latin typeface="Calibri"/>
              <a:cs typeface="Calibri"/>
            </a:endParaRPr>
          </a:p>
          <a:p>
            <a:pPr marL="372110" indent="-286385">
              <a:lnSpc>
                <a:spcPct val="100000"/>
              </a:lnSpc>
              <a:spcBef>
                <a:spcPts val="844"/>
              </a:spcBef>
              <a:buFont typeface="Arial"/>
              <a:buChar char="•"/>
              <a:tabLst>
                <a:tab pos="372110" algn="l"/>
              </a:tabLst>
            </a:pPr>
            <a:r>
              <a:rPr sz="1600" u="sng" dirty="0">
                <a:solidFill>
                  <a:srgbClr val="467885"/>
                </a:solidFill>
                <a:uFill>
                  <a:solidFill>
                    <a:srgbClr val="467885"/>
                  </a:solidFill>
                </a:uFill>
                <a:latin typeface="Calibri"/>
                <a:cs typeface="Calibri"/>
                <a:hlinkClick r:id="rId13"/>
              </a:rPr>
              <a:t>edX:</a:t>
            </a:r>
            <a:r>
              <a:rPr sz="1600" u="sng" spc="135" dirty="0">
                <a:solidFill>
                  <a:srgbClr val="467885"/>
                </a:solidFill>
                <a:uFill>
                  <a:solidFill>
                    <a:srgbClr val="467885"/>
                  </a:solidFill>
                </a:uFill>
                <a:latin typeface="Calibri"/>
                <a:cs typeface="Calibri"/>
                <a:hlinkClick r:id="rId13"/>
              </a:rPr>
              <a:t> </a:t>
            </a:r>
            <a:r>
              <a:rPr sz="1600" u="sng" spc="35" dirty="0">
                <a:solidFill>
                  <a:srgbClr val="467885"/>
                </a:solidFill>
                <a:uFill>
                  <a:solidFill>
                    <a:srgbClr val="467885"/>
                  </a:solidFill>
                </a:uFill>
                <a:latin typeface="Calibri"/>
                <a:cs typeface="Calibri"/>
                <a:hlinkClick r:id="rId13"/>
              </a:rPr>
              <a:t>Cybersecurity</a:t>
            </a:r>
            <a:endParaRPr sz="1600">
              <a:latin typeface="Calibri"/>
              <a:cs typeface="Calibri"/>
            </a:endParaRPr>
          </a:p>
        </p:txBody>
      </p:sp>
      <p:sp>
        <p:nvSpPr>
          <p:cNvPr id="6" name="object 6"/>
          <p:cNvSpPr txBox="1"/>
          <p:nvPr/>
        </p:nvSpPr>
        <p:spPr>
          <a:xfrm>
            <a:off x="7975092" y="1259520"/>
            <a:ext cx="3476625" cy="2512060"/>
          </a:xfrm>
          <a:prstGeom prst="rect">
            <a:avLst/>
          </a:prstGeom>
          <a:solidFill>
            <a:srgbClr val="E8E8E8"/>
          </a:solidFill>
        </p:spPr>
        <p:txBody>
          <a:bodyPr vert="horz" wrap="square" lIns="0" tIns="104139" rIns="0" bIns="0" rtlCol="0">
            <a:spAutoFit/>
          </a:bodyPr>
          <a:lstStyle/>
          <a:p>
            <a:pPr marL="497840" indent="-286385">
              <a:lnSpc>
                <a:spcPct val="100000"/>
              </a:lnSpc>
              <a:spcBef>
                <a:spcPts val="819"/>
              </a:spcBef>
              <a:buFont typeface="Arial"/>
              <a:buChar char="•"/>
              <a:tabLst>
                <a:tab pos="497840" algn="l"/>
              </a:tabLst>
            </a:pPr>
            <a:r>
              <a:rPr sz="1600" u="sng" dirty="0">
                <a:solidFill>
                  <a:srgbClr val="467885"/>
                </a:solidFill>
                <a:uFill>
                  <a:solidFill>
                    <a:srgbClr val="467885"/>
                  </a:solidFill>
                </a:uFill>
                <a:latin typeface="Calibri"/>
                <a:cs typeface="Calibri"/>
                <a:hlinkClick r:id="rId14"/>
              </a:rPr>
              <a:t>Microsoft</a:t>
            </a:r>
            <a:r>
              <a:rPr sz="1600" u="sng" spc="125" dirty="0">
                <a:solidFill>
                  <a:srgbClr val="467885"/>
                </a:solidFill>
                <a:uFill>
                  <a:solidFill>
                    <a:srgbClr val="467885"/>
                  </a:solidFill>
                </a:uFill>
                <a:latin typeface="Calibri"/>
                <a:cs typeface="Calibri"/>
                <a:hlinkClick r:id="rId14"/>
              </a:rPr>
              <a:t> </a:t>
            </a:r>
            <a:r>
              <a:rPr sz="1600" u="sng" spc="-10" dirty="0">
                <a:solidFill>
                  <a:srgbClr val="467885"/>
                </a:solidFill>
                <a:uFill>
                  <a:solidFill>
                    <a:srgbClr val="467885"/>
                  </a:solidFill>
                </a:uFill>
                <a:latin typeface="Calibri"/>
                <a:cs typeface="Calibri"/>
                <a:hlinkClick r:id="rId14"/>
              </a:rPr>
              <a:t>Security</a:t>
            </a:r>
            <a:endParaRPr sz="1600">
              <a:latin typeface="Calibri"/>
              <a:cs typeface="Calibri"/>
            </a:endParaRPr>
          </a:p>
          <a:p>
            <a:pPr marL="497840" indent="-286385">
              <a:lnSpc>
                <a:spcPct val="100000"/>
              </a:lnSpc>
              <a:spcBef>
                <a:spcPts val="145"/>
              </a:spcBef>
              <a:buFont typeface="Arial"/>
              <a:buChar char="•"/>
              <a:tabLst>
                <a:tab pos="497840" algn="l"/>
              </a:tabLst>
            </a:pPr>
            <a:r>
              <a:rPr sz="1600" u="sng" spc="50" dirty="0">
                <a:solidFill>
                  <a:srgbClr val="467885"/>
                </a:solidFill>
                <a:uFill>
                  <a:solidFill>
                    <a:srgbClr val="467885"/>
                  </a:solidFill>
                </a:uFill>
                <a:latin typeface="Calibri"/>
                <a:cs typeface="Calibri"/>
                <a:hlinkClick r:id="rId15"/>
              </a:rPr>
              <a:t>Palo</a:t>
            </a:r>
            <a:r>
              <a:rPr sz="1600" u="sng" spc="-25" dirty="0">
                <a:solidFill>
                  <a:srgbClr val="467885"/>
                </a:solidFill>
                <a:uFill>
                  <a:solidFill>
                    <a:srgbClr val="467885"/>
                  </a:solidFill>
                </a:uFill>
                <a:latin typeface="Calibri"/>
                <a:cs typeface="Calibri"/>
                <a:hlinkClick r:id="rId15"/>
              </a:rPr>
              <a:t> </a:t>
            </a:r>
            <a:r>
              <a:rPr sz="1600" u="sng" dirty="0">
                <a:solidFill>
                  <a:srgbClr val="467885"/>
                </a:solidFill>
                <a:uFill>
                  <a:solidFill>
                    <a:srgbClr val="467885"/>
                  </a:solidFill>
                </a:uFill>
                <a:latin typeface="Calibri"/>
                <a:cs typeface="Calibri"/>
                <a:hlinkClick r:id="rId15"/>
              </a:rPr>
              <a:t>Alto</a:t>
            </a:r>
            <a:r>
              <a:rPr sz="1600" u="sng" spc="-25" dirty="0">
                <a:solidFill>
                  <a:srgbClr val="467885"/>
                </a:solidFill>
                <a:uFill>
                  <a:solidFill>
                    <a:srgbClr val="467885"/>
                  </a:solidFill>
                </a:uFill>
                <a:latin typeface="Calibri"/>
                <a:cs typeface="Calibri"/>
                <a:hlinkClick r:id="rId15"/>
              </a:rPr>
              <a:t> </a:t>
            </a:r>
            <a:r>
              <a:rPr sz="1600" u="sng" spc="-10" dirty="0">
                <a:solidFill>
                  <a:srgbClr val="467885"/>
                </a:solidFill>
                <a:uFill>
                  <a:solidFill>
                    <a:srgbClr val="467885"/>
                  </a:solidFill>
                </a:uFill>
                <a:latin typeface="Calibri"/>
                <a:cs typeface="Calibri"/>
                <a:hlinkClick r:id="rId15"/>
              </a:rPr>
              <a:t>Networks</a:t>
            </a:r>
            <a:endParaRPr sz="1600">
              <a:latin typeface="Calibri"/>
              <a:cs typeface="Calibri"/>
            </a:endParaRPr>
          </a:p>
          <a:p>
            <a:pPr marL="497840" indent="-286385">
              <a:lnSpc>
                <a:spcPct val="100000"/>
              </a:lnSpc>
              <a:spcBef>
                <a:spcPts val="935"/>
              </a:spcBef>
              <a:buFont typeface="Arial"/>
              <a:buChar char="•"/>
              <a:tabLst>
                <a:tab pos="497840" algn="l"/>
              </a:tabLst>
            </a:pPr>
            <a:r>
              <a:rPr sz="1600" u="sng" dirty="0">
                <a:solidFill>
                  <a:srgbClr val="467885"/>
                </a:solidFill>
                <a:uFill>
                  <a:solidFill>
                    <a:srgbClr val="467885"/>
                  </a:solidFill>
                </a:uFill>
                <a:latin typeface="Calibri"/>
                <a:cs typeface="Calibri"/>
                <a:hlinkClick r:id="rId16"/>
              </a:rPr>
              <a:t>AWS</a:t>
            </a:r>
            <a:r>
              <a:rPr sz="1600" u="sng" spc="85" dirty="0">
                <a:solidFill>
                  <a:srgbClr val="467885"/>
                </a:solidFill>
                <a:uFill>
                  <a:solidFill>
                    <a:srgbClr val="467885"/>
                  </a:solidFill>
                </a:uFill>
                <a:latin typeface="Calibri"/>
                <a:cs typeface="Calibri"/>
                <a:hlinkClick r:id="rId16"/>
              </a:rPr>
              <a:t> </a:t>
            </a:r>
            <a:r>
              <a:rPr sz="1600" u="sng" spc="-10" dirty="0">
                <a:solidFill>
                  <a:srgbClr val="467885"/>
                </a:solidFill>
                <a:uFill>
                  <a:solidFill>
                    <a:srgbClr val="467885"/>
                  </a:solidFill>
                </a:uFill>
                <a:latin typeface="Calibri"/>
                <a:cs typeface="Calibri"/>
                <a:hlinkClick r:id="rId16"/>
              </a:rPr>
              <a:t>Security</a:t>
            </a:r>
            <a:endParaRPr sz="1600">
              <a:latin typeface="Calibri"/>
              <a:cs typeface="Calibri"/>
            </a:endParaRPr>
          </a:p>
          <a:p>
            <a:pPr marL="497840" indent="-286385">
              <a:lnSpc>
                <a:spcPct val="100000"/>
              </a:lnSpc>
              <a:spcBef>
                <a:spcPts val="925"/>
              </a:spcBef>
              <a:buFont typeface="Arial"/>
              <a:buChar char="•"/>
              <a:tabLst>
                <a:tab pos="497840" algn="l"/>
              </a:tabLst>
            </a:pPr>
            <a:r>
              <a:rPr sz="1600" u="sng" spc="-10" dirty="0">
                <a:solidFill>
                  <a:srgbClr val="467885"/>
                </a:solidFill>
                <a:uFill>
                  <a:solidFill>
                    <a:srgbClr val="467885"/>
                  </a:solidFill>
                </a:uFill>
                <a:latin typeface="Calibri"/>
                <a:cs typeface="Calibri"/>
                <a:hlinkClick r:id="rId17"/>
              </a:rPr>
              <a:t>Crowdstrike</a:t>
            </a:r>
            <a:endParaRPr sz="1600">
              <a:latin typeface="Calibri"/>
              <a:cs typeface="Calibri"/>
            </a:endParaRPr>
          </a:p>
          <a:p>
            <a:pPr marL="497840" indent="-286385">
              <a:lnSpc>
                <a:spcPct val="100000"/>
              </a:lnSpc>
              <a:spcBef>
                <a:spcPts val="935"/>
              </a:spcBef>
              <a:buFont typeface="Arial"/>
              <a:buChar char="•"/>
              <a:tabLst>
                <a:tab pos="497840" algn="l"/>
              </a:tabLst>
            </a:pPr>
            <a:r>
              <a:rPr sz="1600" u="sng" spc="-10" dirty="0">
                <a:solidFill>
                  <a:srgbClr val="467885"/>
                </a:solidFill>
                <a:uFill>
                  <a:solidFill>
                    <a:srgbClr val="467885"/>
                  </a:solidFill>
                </a:uFill>
                <a:latin typeface="Calibri"/>
                <a:cs typeface="Calibri"/>
                <a:hlinkClick r:id="rId18"/>
              </a:rPr>
              <a:t>Google</a:t>
            </a:r>
            <a:endParaRPr sz="1600">
              <a:latin typeface="Calibri"/>
              <a:cs typeface="Calibri"/>
            </a:endParaRPr>
          </a:p>
        </p:txBody>
      </p:sp>
      <p:sp>
        <p:nvSpPr>
          <p:cNvPr id="7" name="object 7"/>
          <p:cNvSpPr txBox="1"/>
          <p:nvPr/>
        </p:nvSpPr>
        <p:spPr>
          <a:xfrm>
            <a:off x="4599559" y="908847"/>
            <a:ext cx="2747645" cy="299720"/>
          </a:xfrm>
          <a:prstGeom prst="rect">
            <a:avLst/>
          </a:prstGeom>
        </p:spPr>
        <p:txBody>
          <a:bodyPr vert="horz" wrap="square" lIns="0" tIns="12700" rIns="0" bIns="0" rtlCol="0">
            <a:spAutoFit/>
          </a:bodyPr>
          <a:lstStyle/>
          <a:p>
            <a:pPr marL="12700">
              <a:lnSpc>
                <a:spcPct val="100000"/>
              </a:lnSpc>
              <a:spcBef>
                <a:spcPts val="100"/>
              </a:spcBef>
            </a:pPr>
            <a:r>
              <a:rPr sz="1800" b="1" spc="80" dirty="0">
                <a:solidFill>
                  <a:srgbClr val="155F82"/>
                </a:solidFill>
                <a:latin typeface="Calibri"/>
                <a:cs typeface="Calibri"/>
              </a:rPr>
              <a:t>Product</a:t>
            </a:r>
            <a:r>
              <a:rPr sz="1800" b="1" spc="-35" dirty="0">
                <a:solidFill>
                  <a:srgbClr val="155F82"/>
                </a:solidFill>
                <a:latin typeface="Calibri"/>
                <a:cs typeface="Calibri"/>
              </a:rPr>
              <a:t> </a:t>
            </a:r>
            <a:r>
              <a:rPr sz="1800" b="1" spc="90" dirty="0">
                <a:solidFill>
                  <a:srgbClr val="155F82"/>
                </a:solidFill>
                <a:latin typeface="Calibri"/>
                <a:cs typeface="Calibri"/>
              </a:rPr>
              <a:t>Agnostic</a:t>
            </a:r>
            <a:r>
              <a:rPr sz="1800" b="1" spc="-30" dirty="0">
                <a:solidFill>
                  <a:srgbClr val="155F82"/>
                </a:solidFill>
                <a:latin typeface="Calibri"/>
                <a:cs typeface="Calibri"/>
              </a:rPr>
              <a:t> </a:t>
            </a:r>
            <a:r>
              <a:rPr sz="1800" b="1" spc="60" dirty="0">
                <a:solidFill>
                  <a:srgbClr val="155F82"/>
                </a:solidFill>
                <a:latin typeface="Calibri"/>
                <a:cs typeface="Calibri"/>
              </a:rPr>
              <a:t>Learning</a:t>
            </a:r>
            <a:endParaRPr sz="1800" dirty="0">
              <a:latin typeface="Calibri"/>
              <a:cs typeface="Calibri"/>
            </a:endParaRPr>
          </a:p>
        </p:txBody>
      </p:sp>
      <p:sp>
        <p:nvSpPr>
          <p:cNvPr id="8" name="object 8"/>
          <p:cNvSpPr txBox="1"/>
          <p:nvPr/>
        </p:nvSpPr>
        <p:spPr>
          <a:xfrm>
            <a:off x="8120888" y="858315"/>
            <a:ext cx="3301365" cy="299720"/>
          </a:xfrm>
          <a:prstGeom prst="rect">
            <a:avLst/>
          </a:prstGeom>
        </p:spPr>
        <p:txBody>
          <a:bodyPr vert="horz" wrap="square" lIns="0" tIns="12700" rIns="0" bIns="0" rtlCol="0">
            <a:spAutoFit/>
          </a:bodyPr>
          <a:lstStyle/>
          <a:p>
            <a:pPr marL="12700">
              <a:lnSpc>
                <a:spcPct val="100000"/>
              </a:lnSpc>
              <a:spcBef>
                <a:spcPts val="100"/>
              </a:spcBef>
            </a:pPr>
            <a:r>
              <a:rPr sz="1800" b="1" spc="80" dirty="0">
                <a:solidFill>
                  <a:srgbClr val="155F82"/>
                </a:solidFill>
                <a:latin typeface="Calibri"/>
                <a:cs typeface="Calibri"/>
              </a:rPr>
              <a:t>Product</a:t>
            </a:r>
            <a:r>
              <a:rPr sz="1800" b="1" spc="-30" dirty="0">
                <a:solidFill>
                  <a:srgbClr val="155F82"/>
                </a:solidFill>
                <a:latin typeface="Calibri"/>
                <a:cs typeface="Calibri"/>
              </a:rPr>
              <a:t> </a:t>
            </a:r>
            <a:r>
              <a:rPr sz="1800" b="1" spc="60" dirty="0">
                <a:solidFill>
                  <a:srgbClr val="155F82"/>
                </a:solidFill>
                <a:latin typeface="Calibri"/>
                <a:cs typeface="Calibri"/>
              </a:rPr>
              <a:t>Learning/Certifications</a:t>
            </a:r>
            <a:endParaRPr sz="1800" dirty="0">
              <a:latin typeface="Calibri"/>
              <a:cs typeface="Calibri"/>
            </a:endParaRPr>
          </a:p>
        </p:txBody>
      </p:sp>
      <p:sp>
        <p:nvSpPr>
          <p:cNvPr id="9" name="object 9"/>
          <p:cNvSpPr/>
          <p:nvPr/>
        </p:nvSpPr>
        <p:spPr>
          <a:xfrm>
            <a:off x="518159" y="162502"/>
            <a:ext cx="753745" cy="612140"/>
          </a:xfrm>
          <a:custGeom>
            <a:avLst/>
            <a:gdLst/>
            <a:ahLst/>
            <a:cxnLst/>
            <a:rect l="l" t="t" r="r" b="b"/>
            <a:pathLst>
              <a:path w="753744" h="612140">
                <a:moveTo>
                  <a:pt x="663930" y="95529"/>
                </a:moveTo>
                <a:lnTo>
                  <a:pt x="653249" y="54076"/>
                </a:lnTo>
                <a:lnTo>
                  <a:pt x="652208" y="50025"/>
                </a:lnTo>
                <a:lnTo>
                  <a:pt x="621080" y="16268"/>
                </a:lnTo>
                <a:lnTo>
                  <a:pt x="607428" y="11290"/>
                </a:lnTo>
                <a:lnTo>
                  <a:pt x="607428" y="95529"/>
                </a:lnTo>
                <a:lnTo>
                  <a:pt x="606564" y="103809"/>
                </a:lnTo>
                <a:lnTo>
                  <a:pt x="580986" y="134620"/>
                </a:lnTo>
                <a:lnTo>
                  <a:pt x="580859" y="134620"/>
                </a:lnTo>
                <a:lnTo>
                  <a:pt x="573328" y="137058"/>
                </a:lnTo>
                <a:lnTo>
                  <a:pt x="535965" y="125564"/>
                </a:lnTo>
                <a:lnTo>
                  <a:pt x="524548" y="95529"/>
                </a:lnTo>
                <a:lnTo>
                  <a:pt x="527850" y="79514"/>
                </a:lnTo>
                <a:lnTo>
                  <a:pt x="536790" y="66319"/>
                </a:lnTo>
                <a:lnTo>
                  <a:pt x="549973" y="57365"/>
                </a:lnTo>
                <a:lnTo>
                  <a:pt x="565988" y="54076"/>
                </a:lnTo>
                <a:lnTo>
                  <a:pt x="581990" y="57365"/>
                </a:lnTo>
                <a:lnTo>
                  <a:pt x="595185" y="66319"/>
                </a:lnTo>
                <a:lnTo>
                  <a:pt x="604126" y="79514"/>
                </a:lnTo>
                <a:lnTo>
                  <a:pt x="607428" y="95529"/>
                </a:lnTo>
                <a:lnTo>
                  <a:pt x="607428" y="11290"/>
                </a:lnTo>
                <a:lnTo>
                  <a:pt x="576516" y="0"/>
                </a:lnTo>
                <a:lnTo>
                  <a:pt x="524548" y="6959"/>
                </a:lnTo>
                <a:lnTo>
                  <a:pt x="509905" y="14109"/>
                </a:lnTo>
                <a:lnTo>
                  <a:pt x="477456" y="49364"/>
                </a:lnTo>
                <a:lnTo>
                  <a:pt x="466280" y="89522"/>
                </a:lnTo>
                <a:lnTo>
                  <a:pt x="467271" y="110185"/>
                </a:lnTo>
                <a:lnTo>
                  <a:pt x="472757" y="130390"/>
                </a:lnTo>
                <a:lnTo>
                  <a:pt x="517956" y="228384"/>
                </a:lnTo>
                <a:lnTo>
                  <a:pt x="548093" y="290576"/>
                </a:lnTo>
                <a:lnTo>
                  <a:pt x="550913" y="297180"/>
                </a:lnTo>
                <a:lnTo>
                  <a:pt x="557504" y="300939"/>
                </a:lnTo>
                <a:lnTo>
                  <a:pt x="572579" y="300939"/>
                </a:lnTo>
                <a:lnTo>
                  <a:pt x="579170" y="297180"/>
                </a:lnTo>
                <a:lnTo>
                  <a:pt x="581990" y="290576"/>
                </a:lnTo>
                <a:lnTo>
                  <a:pt x="612127" y="228384"/>
                </a:lnTo>
                <a:lnTo>
                  <a:pt x="654265" y="137934"/>
                </a:lnTo>
                <a:lnTo>
                  <a:pt x="663562" y="104698"/>
                </a:lnTo>
                <a:lnTo>
                  <a:pt x="663930" y="95529"/>
                </a:lnTo>
                <a:close/>
              </a:path>
              <a:path w="753744" h="612140">
                <a:moveTo>
                  <a:pt x="753389" y="178447"/>
                </a:moveTo>
                <a:lnTo>
                  <a:pt x="691235" y="147358"/>
                </a:lnTo>
                <a:lnTo>
                  <a:pt x="667689" y="198234"/>
                </a:lnTo>
                <a:lnTo>
                  <a:pt x="696887" y="213309"/>
                </a:lnTo>
                <a:lnTo>
                  <a:pt x="696887" y="520484"/>
                </a:lnTo>
                <a:lnTo>
                  <a:pt x="691235" y="517664"/>
                </a:lnTo>
                <a:lnTo>
                  <a:pt x="583882" y="463956"/>
                </a:lnTo>
                <a:lnTo>
                  <a:pt x="583882" y="338632"/>
                </a:lnTo>
                <a:lnTo>
                  <a:pt x="546214" y="338632"/>
                </a:lnTo>
                <a:lnTo>
                  <a:pt x="546214" y="463956"/>
                </a:lnTo>
                <a:lnTo>
                  <a:pt x="395528" y="539330"/>
                </a:lnTo>
                <a:lnTo>
                  <a:pt x="395528" y="232156"/>
                </a:lnTo>
                <a:lnTo>
                  <a:pt x="462394" y="198234"/>
                </a:lnTo>
                <a:lnTo>
                  <a:pt x="453237" y="178447"/>
                </a:lnTo>
                <a:lnTo>
                  <a:pt x="438848" y="147358"/>
                </a:lnTo>
                <a:lnTo>
                  <a:pt x="376694" y="178447"/>
                </a:lnTo>
                <a:lnTo>
                  <a:pt x="357860" y="169037"/>
                </a:lnTo>
                <a:lnTo>
                  <a:pt x="357860" y="232156"/>
                </a:lnTo>
                <a:lnTo>
                  <a:pt x="357860" y="539330"/>
                </a:lnTo>
                <a:lnTo>
                  <a:pt x="314540" y="517664"/>
                </a:lnTo>
                <a:lnTo>
                  <a:pt x="207187" y="463956"/>
                </a:lnTo>
                <a:lnTo>
                  <a:pt x="207187" y="156781"/>
                </a:lnTo>
                <a:lnTo>
                  <a:pt x="357860" y="232156"/>
                </a:lnTo>
                <a:lnTo>
                  <a:pt x="357860" y="169037"/>
                </a:lnTo>
                <a:lnTo>
                  <a:pt x="333375" y="156781"/>
                </a:lnTo>
                <a:lnTo>
                  <a:pt x="188353" y="84226"/>
                </a:lnTo>
                <a:lnTo>
                  <a:pt x="169506" y="93662"/>
                </a:lnTo>
                <a:lnTo>
                  <a:pt x="169506" y="156781"/>
                </a:lnTo>
                <a:lnTo>
                  <a:pt x="169506" y="463956"/>
                </a:lnTo>
                <a:lnTo>
                  <a:pt x="56502" y="520484"/>
                </a:lnTo>
                <a:lnTo>
                  <a:pt x="56502" y="213309"/>
                </a:lnTo>
                <a:lnTo>
                  <a:pt x="169506" y="156781"/>
                </a:lnTo>
                <a:lnTo>
                  <a:pt x="169506" y="93662"/>
                </a:lnTo>
                <a:lnTo>
                  <a:pt x="0" y="178447"/>
                </a:lnTo>
                <a:lnTo>
                  <a:pt x="0" y="611886"/>
                </a:lnTo>
                <a:lnTo>
                  <a:pt x="182702" y="520484"/>
                </a:lnTo>
                <a:lnTo>
                  <a:pt x="188353" y="517664"/>
                </a:lnTo>
                <a:lnTo>
                  <a:pt x="376694" y="611886"/>
                </a:lnTo>
                <a:lnTo>
                  <a:pt x="521728" y="539330"/>
                </a:lnTo>
                <a:lnTo>
                  <a:pt x="565048" y="517664"/>
                </a:lnTo>
                <a:lnTo>
                  <a:pt x="753389" y="611886"/>
                </a:lnTo>
                <a:lnTo>
                  <a:pt x="753389" y="520484"/>
                </a:lnTo>
                <a:lnTo>
                  <a:pt x="753389" y="178447"/>
                </a:lnTo>
                <a:close/>
              </a:path>
            </a:pathLst>
          </a:custGeom>
          <a:solidFill>
            <a:srgbClr val="155F82"/>
          </a:solidFill>
        </p:spPr>
        <p:txBody>
          <a:bodyPr wrap="square" lIns="0" tIns="0" rIns="0" bIns="0" rtlCol="0"/>
          <a:lstStyle/>
          <a:p>
            <a:endParaRPr/>
          </a:p>
        </p:txBody>
      </p:sp>
      <p:sp>
        <p:nvSpPr>
          <p:cNvPr id="10" name="object 10"/>
          <p:cNvSpPr txBox="1"/>
          <p:nvPr/>
        </p:nvSpPr>
        <p:spPr>
          <a:xfrm>
            <a:off x="8089392" y="4139881"/>
            <a:ext cx="3476625" cy="1925320"/>
          </a:xfrm>
          <a:prstGeom prst="rect">
            <a:avLst/>
          </a:prstGeom>
          <a:solidFill>
            <a:srgbClr val="E8E8E8"/>
          </a:solidFill>
        </p:spPr>
        <p:txBody>
          <a:bodyPr vert="horz" wrap="square" lIns="0" tIns="232410" rIns="0" bIns="0" rtlCol="0">
            <a:spAutoFit/>
          </a:bodyPr>
          <a:lstStyle/>
          <a:p>
            <a:pPr marL="378460" indent="-286385">
              <a:lnSpc>
                <a:spcPct val="100000"/>
              </a:lnSpc>
              <a:spcBef>
                <a:spcPts val="1830"/>
              </a:spcBef>
              <a:buClr>
                <a:srgbClr val="000000"/>
              </a:buClr>
              <a:buFont typeface="Arial"/>
              <a:buChar char="•"/>
              <a:tabLst>
                <a:tab pos="378460" algn="l"/>
              </a:tabLst>
            </a:pPr>
            <a:r>
              <a:rPr sz="1600" u="sng" spc="105" dirty="0">
                <a:solidFill>
                  <a:srgbClr val="467885"/>
                </a:solidFill>
                <a:uFill>
                  <a:solidFill>
                    <a:srgbClr val="467885"/>
                  </a:solidFill>
                </a:uFill>
                <a:latin typeface="Calibri"/>
                <a:cs typeface="Calibri"/>
                <a:hlinkClick r:id="rId19"/>
              </a:rPr>
              <a:t>Hack</a:t>
            </a:r>
            <a:r>
              <a:rPr sz="1600" u="sng" spc="-5" dirty="0">
                <a:solidFill>
                  <a:srgbClr val="467885"/>
                </a:solidFill>
                <a:uFill>
                  <a:solidFill>
                    <a:srgbClr val="467885"/>
                  </a:solidFill>
                </a:uFill>
                <a:latin typeface="Calibri"/>
                <a:cs typeface="Calibri"/>
                <a:hlinkClick r:id="rId19"/>
              </a:rPr>
              <a:t> </a:t>
            </a:r>
            <a:r>
              <a:rPr sz="1600" u="sng" dirty="0">
                <a:solidFill>
                  <a:srgbClr val="467885"/>
                </a:solidFill>
                <a:uFill>
                  <a:solidFill>
                    <a:srgbClr val="467885"/>
                  </a:solidFill>
                </a:uFill>
                <a:latin typeface="Calibri"/>
                <a:cs typeface="Calibri"/>
                <a:hlinkClick r:id="rId19"/>
              </a:rPr>
              <a:t>the </a:t>
            </a:r>
            <a:r>
              <a:rPr sz="1600" u="sng" spc="-25" dirty="0">
                <a:solidFill>
                  <a:srgbClr val="467885"/>
                </a:solidFill>
                <a:uFill>
                  <a:solidFill>
                    <a:srgbClr val="467885"/>
                  </a:solidFill>
                </a:uFill>
                <a:latin typeface="Calibri"/>
                <a:cs typeface="Calibri"/>
                <a:hlinkClick r:id="rId19"/>
              </a:rPr>
              <a:t>Box</a:t>
            </a:r>
            <a:endParaRPr sz="1600">
              <a:latin typeface="Calibri"/>
              <a:cs typeface="Calibri"/>
            </a:endParaRPr>
          </a:p>
          <a:p>
            <a:pPr marL="378460" indent="-286385">
              <a:lnSpc>
                <a:spcPct val="100000"/>
              </a:lnSpc>
              <a:spcBef>
                <a:spcPts val="145"/>
              </a:spcBef>
              <a:buClr>
                <a:srgbClr val="000000"/>
              </a:buClr>
              <a:buFont typeface="Arial"/>
              <a:buChar char="•"/>
              <a:tabLst>
                <a:tab pos="378460" algn="l"/>
              </a:tabLst>
            </a:pPr>
            <a:r>
              <a:rPr sz="1600" u="sng" spc="-25" dirty="0">
                <a:solidFill>
                  <a:srgbClr val="467885"/>
                </a:solidFill>
                <a:uFill>
                  <a:solidFill>
                    <a:srgbClr val="467885"/>
                  </a:solidFill>
                </a:uFill>
                <a:latin typeface="Calibri"/>
                <a:cs typeface="Calibri"/>
                <a:hlinkClick r:id="rId20"/>
              </a:rPr>
              <a:t>Try</a:t>
            </a:r>
            <a:r>
              <a:rPr sz="1600" u="sng" spc="-40" dirty="0">
                <a:solidFill>
                  <a:srgbClr val="467885"/>
                </a:solidFill>
                <a:uFill>
                  <a:solidFill>
                    <a:srgbClr val="467885"/>
                  </a:solidFill>
                </a:uFill>
                <a:latin typeface="Calibri"/>
                <a:cs typeface="Calibri"/>
                <a:hlinkClick r:id="rId20"/>
              </a:rPr>
              <a:t> </a:t>
            </a:r>
            <a:r>
              <a:rPr sz="1600" u="sng" spc="100" dirty="0">
                <a:solidFill>
                  <a:srgbClr val="467885"/>
                </a:solidFill>
                <a:uFill>
                  <a:solidFill>
                    <a:srgbClr val="467885"/>
                  </a:solidFill>
                </a:uFill>
                <a:latin typeface="Calibri"/>
                <a:cs typeface="Calibri"/>
                <a:hlinkClick r:id="rId20"/>
              </a:rPr>
              <a:t>Hack</a:t>
            </a:r>
            <a:r>
              <a:rPr sz="1600" u="sng" spc="-45" dirty="0">
                <a:solidFill>
                  <a:srgbClr val="467885"/>
                </a:solidFill>
                <a:uFill>
                  <a:solidFill>
                    <a:srgbClr val="467885"/>
                  </a:solidFill>
                </a:uFill>
                <a:latin typeface="Calibri"/>
                <a:cs typeface="Calibri"/>
                <a:hlinkClick r:id="rId20"/>
              </a:rPr>
              <a:t> </a:t>
            </a:r>
            <a:r>
              <a:rPr sz="1600" u="sng" spc="-25" dirty="0">
                <a:solidFill>
                  <a:srgbClr val="467885"/>
                </a:solidFill>
                <a:uFill>
                  <a:solidFill>
                    <a:srgbClr val="467885"/>
                  </a:solidFill>
                </a:uFill>
                <a:latin typeface="Calibri"/>
                <a:cs typeface="Calibri"/>
                <a:hlinkClick r:id="rId20"/>
              </a:rPr>
              <a:t>Me</a:t>
            </a:r>
            <a:endParaRPr sz="1600">
              <a:latin typeface="Calibri"/>
              <a:cs typeface="Calibri"/>
            </a:endParaRPr>
          </a:p>
          <a:p>
            <a:pPr marL="378460" indent="-286385">
              <a:lnSpc>
                <a:spcPct val="100000"/>
              </a:lnSpc>
              <a:spcBef>
                <a:spcPts val="130"/>
              </a:spcBef>
              <a:buClr>
                <a:srgbClr val="000000"/>
              </a:buClr>
              <a:buFont typeface="Arial"/>
              <a:buChar char="•"/>
              <a:tabLst>
                <a:tab pos="378460" algn="l"/>
              </a:tabLst>
            </a:pPr>
            <a:r>
              <a:rPr sz="1600" u="sng" dirty="0">
                <a:solidFill>
                  <a:srgbClr val="467885"/>
                </a:solidFill>
                <a:uFill>
                  <a:solidFill>
                    <a:srgbClr val="467885"/>
                  </a:solidFill>
                </a:uFill>
                <a:latin typeface="Calibri"/>
                <a:cs typeface="Calibri"/>
                <a:hlinkClick r:id="rId21"/>
              </a:rPr>
              <a:t>Pentester</a:t>
            </a:r>
            <a:r>
              <a:rPr sz="1600" u="sng" spc="140" dirty="0">
                <a:solidFill>
                  <a:srgbClr val="467885"/>
                </a:solidFill>
                <a:uFill>
                  <a:solidFill>
                    <a:srgbClr val="467885"/>
                  </a:solidFill>
                </a:uFill>
                <a:latin typeface="Calibri"/>
                <a:cs typeface="Calibri"/>
                <a:hlinkClick r:id="rId21"/>
              </a:rPr>
              <a:t> </a:t>
            </a:r>
            <a:r>
              <a:rPr sz="1600" u="sng" spc="55" dirty="0">
                <a:solidFill>
                  <a:srgbClr val="467885"/>
                </a:solidFill>
                <a:uFill>
                  <a:solidFill>
                    <a:srgbClr val="467885"/>
                  </a:solidFill>
                </a:uFill>
                <a:latin typeface="Calibri"/>
                <a:cs typeface="Calibri"/>
                <a:hlinkClick r:id="rId21"/>
              </a:rPr>
              <a:t>Lab</a:t>
            </a:r>
            <a:endParaRPr sz="1600">
              <a:latin typeface="Calibri"/>
              <a:cs typeface="Calibri"/>
            </a:endParaRPr>
          </a:p>
        </p:txBody>
      </p:sp>
      <p:sp>
        <p:nvSpPr>
          <p:cNvPr id="11" name="object 11"/>
          <p:cNvSpPr txBox="1"/>
          <p:nvPr/>
        </p:nvSpPr>
        <p:spPr>
          <a:xfrm>
            <a:off x="8907906" y="3786440"/>
            <a:ext cx="1470025" cy="299720"/>
          </a:xfrm>
          <a:prstGeom prst="rect">
            <a:avLst/>
          </a:prstGeom>
        </p:spPr>
        <p:txBody>
          <a:bodyPr vert="horz" wrap="square" lIns="0" tIns="12700" rIns="0" bIns="0" rtlCol="0">
            <a:spAutoFit/>
          </a:bodyPr>
          <a:lstStyle/>
          <a:p>
            <a:pPr marL="12700">
              <a:lnSpc>
                <a:spcPct val="100000"/>
              </a:lnSpc>
              <a:spcBef>
                <a:spcPts val="100"/>
              </a:spcBef>
            </a:pPr>
            <a:r>
              <a:rPr sz="1800" b="1" spc="75" dirty="0">
                <a:solidFill>
                  <a:srgbClr val="155F82"/>
                </a:solidFill>
                <a:latin typeface="Calibri"/>
                <a:cs typeface="Calibri"/>
              </a:rPr>
              <a:t>Learning</a:t>
            </a:r>
            <a:r>
              <a:rPr sz="1800" b="1" spc="-40" dirty="0">
                <a:solidFill>
                  <a:srgbClr val="155F82"/>
                </a:solidFill>
                <a:latin typeface="Calibri"/>
                <a:cs typeface="Calibri"/>
              </a:rPr>
              <a:t> </a:t>
            </a:r>
            <a:r>
              <a:rPr sz="1800" b="1" spc="125" dirty="0">
                <a:solidFill>
                  <a:srgbClr val="155F82"/>
                </a:solidFill>
                <a:latin typeface="Calibri"/>
                <a:cs typeface="Calibri"/>
              </a:rPr>
              <a:t>Labs</a:t>
            </a:r>
            <a:endParaRPr sz="1800">
              <a:latin typeface="Calibri"/>
              <a:cs typeface="Calibri"/>
            </a:endParaRPr>
          </a:p>
        </p:txBody>
      </p:sp>
      <p:sp>
        <p:nvSpPr>
          <p:cNvPr id="12" name="object 12"/>
          <p:cNvSpPr txBox="1"/>
          <p:nvPr/>
        </p:nvSpPr>
        <p:spPr>
          <a:xfrm>
            <a:off x="573023" y="4139881"/>
            <a:ext cx="3476625" cy="1925320"/>
          </a:xfrm>
          <a:prstGeom prst="rect">
            <a:avLst/>
          </a:prstGeom>
          <a:solidFill>
            <a:srgbClr val="E8E8E8"/>
          </a:solidFill>
        </p:spPr>
        <p:txBody>
          <a:bodyPr vert="horz" wrap="square" lIns="0" tIns="232410" rIns="0" bIns="0" rtlCol="0">
            <a:spAutoFit/>
          </a:bodyPr>
          <a:lstStyle/>
          <a:p>
            <a:pPr marL="431165" indent="-286385">
              <a:lnSpc>
                <a:spcPct val="100000"/>
              </a:lnSpc>
              <a:spcBef>
                <a:spcPts val="1830"/>
              </a:spcBef>
              <a:buClr>
                <a:srgbClr val="000000"/>
              </a:buClr>
              <a:buFont typeface="Arial"/>
              <a:buChar char="•"/>
              <a:tabLst>
                <a:tab pos="431165" algn="l"/>
              </a:tabLst>
            </a:pPr>
            <a:r>
              <a:rPr sz="1600" u="sng" spc="110" dirty="0">
                <a:solidFill>
                  <a:srgbClr val="467885"/>
                </a:solidFill>
                <a:uFill>
                  <a:solidFill>
                    <a:srgbClr val="467885"/>
                  </a:solidFill>
                </a:uFill>
                <a:latin typeface="Calibri"/>
                <a:cs typeface="Calibri"/>
                <a:hlinkClick r:id="rId22"/>
              </a:rPr>
              <a:t>ISC2</a:t>
            </a:r>
            <a:r>
              <a:rPr sz="1600" u="sng" spc="-35" dirty="0">
                <a:solidFill>
                  <a:srgbClr val="467885"/>
                </a:solidFill>
                <a:uFill>
                  <a:solidFill>
                    <a:srgbClr val="467885"/>
                  </a:solidFill>
                </a:uFill>
                <a:latin typeface="Calibri"/>
                <a:cs typeface="Calibri"/>
                <a:hlinkClick r:id="rId22"/>
              </a:rPr>
              <a:t> </a:t>
            </a:r>
            <a:r>
              <a:rPr sz="1600" u="sng" spc="50" dirty="0">
                <a:solidFill>
                  <a:srgbClr val="467885"/>
                </a:solidFill>
                <a:uFill>
                  <a:solidFill>
                    <a:srgbClr val="467885"/>
                  </a:solidFill>
                </a:uFill>
                <a:latin typeface="Calibri"/>
                <a:cs typeface="Calibri"/>
                <a:hlinkClick r:id="rId22"/>
              </a:rPr>
              <a:t>Chapters</a:t>
            </a:r>
            <a:endParaRPr sz="1600">
              <a:latin typeface="Calibri"/>
              <a:cs typeface="Calibri"/>
            </a:endParaRPr>
          </a:p>
          <a:p>
            <a:pPr marL="431165" marR="516255" indent="-287020">
              <a:lnSpc>
                <a:spcPct val="106900"/>
              </a:lnSpc>
              <a:spcBef>
                <a:spcPts val="10"/>
              </a:spcBef>
              <a:buClr>
                <a:srgbClr val="000000"/>
              </a:buClr>
              <a:buFont typeface="Arial"/>
              <a:buChar char="•"/>
              <a:tabLst>
                <a:tab pos="431165" algn="l"/>
              </a:tabLst>
            </a:pPr>
            <a:r>
              <a:rPr sz="1600" u="sng" spc="85" dirty="0">
                <a:solidFill>
                  <a:srgbClr val="467885"/>
                </a:solidFill>
                <a:uFill>
                  <a:solidFill>
                    <a:srgbClr val="467885"/>
                  </a:solidFill>
                </a:uFill>
                <a:latin typeface="Calibri"/>
                <a:cs typeface="Calibri"/>
                <a:hlinkClick r:id="rId23"/>
              </a:rPr>
              <a:t>Cloud</a:t>
            </a:r>
            <a:r>
              <a:rPr sz="1600" u="sng" spc="90" dirty="0">
                <a:solidFill>
                  <a:srgbClr val="467885"/>
                </a:solidFill>
                <a:uFill>
                  <a:solidFill>
                    <a:srgbClr val="467885"/>
                  </a:solidFill>
                </a:uFill>
                <a:latin typeface="Calibri"/>
                <a:cs typeface="Calibri"/>
                <a:hlinkClick r:id="rId23"/>
              </a:rPr>
              <a:t> </a:t>
            </a:r>
            <a:r>
              <a:rPr sz="1600" u="sng" dirty="0">
                <a:solidFill>
                  <a:srgbClr val="467885"/>
                </a:solidFill>
                <a:uFill>
                  <a:solidFill>
                    <a:srgbClr val="467885"/>
                  </a:solidFill>
                </a:uFill>
                <a:latin typeface="Calibri"/>
                <a:cs typeface="Calibri"/>
                <a:hlinkClick r:id="rId23"/>
              </a:rPr>
              <a:t>Security</a:t>
            </a:r>
            <a:r>
              <a:rPr sz="1600" u="sng" spc="95" dirty="0">
                <a:solidFill>
                  <a:srgbClr val="467885"/>
                </a:solidFill>
                <a:uFill>
                  <a:solidFill>
                    <a:srgbClr val="467885"/>
                  </a:solidFill>
                </a:uFill>
                <a:latin typeface="Calibri"/>
                <a:cs typeface="Calibri"/>
                <a:hlinkClick r:id="rId23"/>
              </a:rPr>
              <a:t> </a:t>
            </a:r>
            <a:r>
              <a:rPr sz="1600" u="sng" spc="55" dirty="0">
                <a:solidFill>
                  <a:srgbClr val="467885"/>
                </a:solidFill>
                <a:uFill>
                  <a:solidFill>
                    <a:srgbClr val="467885"/>
                  </a:solidFill>
                </a:uFill>
                <a:latin typeface="Calibri"/>
                <a:cs typeface="Calibri"/>
                <a:hlinkClick r:id="rId23"/>
              </a:rPr>
              <a:t>Aliance</a:t>
            </a:r>
            <a:r>
              <a:rPr sz="1600" u="sng" spc="65" dirty="0">
                <a:solidFill>
                  <a:srgbClr val="467885"/>
                </a:solidFill>
                <a:uFill>
                  <a:solidFill>
                    <a:srgbClr val="467885"/>
                  </a:solidFill>
                </a:uFill>
                <a:latin typeface="Calibri"/>
                <a:cs typeface="Calibri"/>
                <a:hlinkClick r:id="rId23"/>
              </a:rPr>
              <a:t> </a:t>
            </a:r>
            <a:r>
              <a:rPr sz="1600" u="sng" spc="45" dirty="0">
                <a:solidFill>
                  <a:srgbClr val="467885"/>
                </a:solidFill>
                <a:uFill>
                  <a:solidFill>
                    <a:srgbClr val="467885"/>
                  </a:solidFill>
                </a:uFill>
                <a:latin typeface="Calibri"/>
                <a:cs typeface="Calibri"/>
                <a:hlinkClick r:id="rId23"/>
              </a:rPr>
              <a:t>(CSA)</a:t>
            </a:r>
            <a:r>
              <a:rPr sz="1600" u="none" spc="45" dirty="0">
                <a:solidFill>
                  <a:srgbClr val="467885"/>
                </a:solidFill>
                <a:latin typeface="Calibri"/>
                <a:cs typeface="Calibri"/>
                <a:hlinkClick r:id="rId23"/>
              </a:rPr>
              <a:t> </a:t>
            </a:r>
            <a:r>
              <a:rPr sz="1600" u="sng" spc="50" dirty="0">
                <a:solidFill>
                  <a:srgbClr val="467885"/>
                </a:solidFill>
                <a:uFill>
                  <a:solidFill>
                    <a:srgbClr val="467885"/>
                  </a:solidFill>
                </a:uFill>
                <a:latin typeface="Calibri"/>
                <a:cs typeface="Calibri"/>
                <a:hlinkClick r:id="rId23"/>
              </a:rPr>
              <a:t>Chapters</a:t>
            </a:r>
            <a:endParaRPr sz="1600">
              <a:latin typeface="Calibri"/>
              <a:cs typeface="Calibri"/>
            </a:endParaRPr>
          </a:p>
          <a:p>
            <a:pPr marL="431165" indent="-286385">
              <a:lnSpc>
                <a:spcPct val="100000"/>
              </a:lnSpc>
              <a:spcBef>
                <a:spcPts val="135"/>
              </a:spcBef>
              <a:buClr>
                <a:srgbClr val="000000"/>
              </a:buClr>
              <a:buFont typeface="Arial"/>
              <a:buChar char="•"/>
              <a:tabLst>
                <a:tab pos="431165" algn="l"/>
              </a:tabLst>
            </a:pPr>
            <a:r>
              <a:rPr sz="1600" u="sng" dirty="0">
                <a:solidFill>
                  <a:srgbClr val="467885"/>
                </a:solidFill>
                <a:uFill>
                  <a:solidFill>
                    <a:srgbClr val="467885"/>
                  </a:solidFill>
                </a:uFill>
                <a:latin typeface="Calibri"/>
                <a:cs typeface="Calibri"/>
                <a:hlinkClick r:id="rId24"/>
              </a:rPr>
              <a:t>Information</a:t>
            </a:r>
            <a:r>
              <a:rPr sz="1600" u="sng" spc="120" dirty="0">
                <a:solidFill>
                  <a:srgbClr val="467885"/>
                </a:solidFill>
                <a:uFill>
                  <a:solidFill>
                    <a:srgbClr val="467885"/>
                  </a:solidFill>
                </a:uFill>
                <a:latin typeface="Calibri"/>
                <a:cs typeface="Calibri"/>
                <a:hlinkClick r:id="rId24"/>
              </a:rPr>
              <a:t> </a:t>
            </a:r>
            <a:r>
              <a:rPr sz="1600" u="sng" spc="70" dirty="0">
                <a:solidFill>
                  <a:srgbClr val="467885"/>
                </a:solidFill>
                <a:uFill>
                  <a:solidFill>
                    <a:srgbClr val="467885"/>
                  </a:solidFill>
                </a:uFill>
                <a:latin typeface="Calibri"/>
                <a:cs typeface="Calibri"/>
                <a:hlinkClick r:id="rId24"/>
              </a:rPr>
              <a:t>Systems</a:t>
            </a:r>
            <a:r>
              <a:rPr sz="1600" u="sng" spc="55" dirty="0">
                <a:solidFill>
                  <a:srgbClr val="467885"/>
                </a:solidFill>
                <a:uFill>
                  <a:solidFill>
                    <a:srgbClr val="467885"/>
                  </a:solidFill>
                </a:uFill>
                <a:latin typeface="Calibri"/>
                <a:cs typeface="Calibri"/>
                <a:hlinkClick r:id="rId24"/>
              </a:rPr>
              <a:t> </a:t>
            </a:r>
            <a:r>
              <a:rPr sz="1600" u="sng" spc="-10" dirty="0">
                <a:solidFill>
                  <a:srgbClr val="467885"/>
                </a:solidFill>
                <a:uFill>
                  <a:solidFill>
                    <a:srgbClr val="467885"/>
                  </a:solidFill>
                </a:uFill>
                <a:latin typeface="Calibri"/>
                <a:cs typeface="Calibri"/>
                <a:hlinkClick r:id="rId24"/>
              </a:rPr>
              <a:t>Security</a:t>
            </a:r>
            <a:endParaRPr sz="1600">
              <a:latin typeface="Calibri"/>
              <a:cs typeface="Calibri"/>
            </a:endParaRPr>
          </a:p>
          <a:p>
            <a:pPr marL="431165">
              <a:lnSpc>
                <a:spcPct val="100000"/>
              </a:lnSpc>
              <a:spcBef>
                <a:spcPts val="130"/>
              </a:spcBef>
            </a:pPr>
            <a:r>
              <a:rPr sz="1600" u="sng" spc="45" dirty="0">
                <a:solidFill>
                  <a:srgbClr val="467885"/>
                </a:solidFill>
                <a:uFill>
                  <a:solidFill>
                    <a:srgbClr val="467885"/>
                  </a:solidFill>
                </a:uFill>
                <a:latin typeface="Calibri"/>
                <a:cs typeface="Calibri"/>
                <a:hlinkClick r:id="rId24"/>
              </a:rPr>
              <a:t>Association</a:t>
            </a:r>
            <a:endParaRPr sz="1600">
              <a:latin typeface="Calibri"/>
              <a:cs typeface="Calibri"/>
            </a:endParaRPr>
          </a:p>
          <a:p>
            <a:pPr marL="888365" lvl="1" indent="-286385">
              <a:lnSpc>
                <a:spcPct val="100000"/>
              </a:lnSpc>
              <a:spcBef>
                <a:spcPts val="140"/>
              </a:spcBef>
              <a:buClr>
                <a:srgbClr val="000000"/>
              </a:buClr>
              <a:buFont typeface="Arial"/>
              <a:buChar char="•"/>
              <a:tabLst>
                <a:tab pos="888365" algn="l"/>
              </a:tabLst>
            </a:pPr>
            <a:r>
              <a:rPr sz="1800" u="sng" spc="60" dirty="0">
                <a:solidFill>
                  <a:srgbClr val="467885"/>
                </a:solidFill>
                <a:uFill>
                  <a:solidFill>
                    <a:srgbClr val="467885"/>
                  </a:solidFill>
                </a:uFill>
                <a:latin typeface="Calibri"/>
                <a:cs typeface="Calibri"/>
                <a:hlinkClick r:id="rId25"/>
              </a:rPr>
              <a:t>Rochester</a:t>
            </a:r>
            <a:r>
              <a:rPr sz="1800" u="sng" spc="-45" dirty="0">
                <a:solidFill>
                  <a:srgbClr val="467885"/>
                </a:solidFill>
                <a:uFill>
                  <a:solidFill>
                    <a:srgbClr val="467885"/>
                  </a:solidFill>
                </a:uFill>
                <a:latin typeface="Calibri"/>
                <a:cs typeface="Calibri"/>
                <a:hlinkClick r:id="rId25"/>
              </a:rPr>
              <a:t> </a:t>
            </a:r>
            <a:r>
              <a:rPr sz="1800" u="sng" spc="80" dirty="0">
                <a:solidFill>
                  <a:srgbClr val="467885"/>
                </a:solidFill>
                <a:uFill>
                  <a:solidFill>
                    <a:srgbClr val="467885"/>
                  </a:solidFill>
                </a:uFill>
                <a:latin typeface="Calibri"/>
                <a:cs typeface="Calibri"/>
                <a:hlinkClick r:id="rId25"/>
              </a:rPr>
              <a:t>ISSA</a:t>
            </a:r>
            <a:endParaRPr sz="1800">
              <a:latin typeface="Calibri"/>
              <a:cs typeface="Calibri"/>
            </a:endParaRPr>
          </a:p>
        </p:txBody>
      </p:sp>
      <p:sp>
        <p:nvSpPr>
          <p:cNvPr id="13" name="object 13"/>
          <p:cNvSpPr txBox="1"/>
          <p:nvPr/>
        </p:nvSpPr>
        <p:spPr>
          <a:xfrm>
            <a:off x="1119327" y="3786440"/>
            <a:ext cx="2051685" cy="299720"/>
          </a:xfrm>
          <a:prstGeom prst="rect">
            <a:avLst/>
          </a:prstGeom>
        </p:spPr>
        <p:txBody>
          <a:bodyPr vert="horz" wrap="square" lIns="0" tIns="12700" rIns="0" bIns="0" rtlCol="0">
            <a:spAutoFit/>
          </a:bodyPr>
          <a:lstStyle/>
          <a:p>
            <a:pPr marL="12700">
              <a:lnSpc>
                <a:spcPct val="100000"/>
              </a:lnSpc>
              <a:spcBef>
                <a:spcPts val="100"/>
              </a:spcBef>
            </a:pPr>
            <a:r>
              <a:rPr sz="1800" b="1" spc="125" dirty="0">
                <a:solidFill>
                  <a:srgbClr val="155F82"/>
                </a:solidFill>
                <a:latin typeface="Calibri"/>
                <a:cs typeface="Calibri"/>
              </a:rPr>
              <a:t>Local</a:t>
            </a:r>
            <a:r>
              <a:rPr sz="1800" b="1" spc="-40" dirty="0">
                <a:solidFill>
                  <a:srgbClr val="155F82"/>
                </a:solidFill>
                <a:latin typeface="Calibri"/>
                <a:cs typeface="Calibri"/>
              </a:rPr>
              <a:t> </a:t>
            </a:r>
            <a:r>
              <a:rPr sz="1800" b="1" spc="90" dirty="0">
                <a:solidFill>
                  <a:srgbClr val="155F82"/>
                </a:solidFill>
                <a:latin typeface="Calibri"/>
                <a:cs typeface="Calibri"/>
              </a:rPr>
              <a:t>Communities</a:t>
            </a:r>
            <a:endParaRPr sz="1800">
              <a:latin typeface="Calibri"/>
              <a:cs typeface="Calibri"/>
            </a:endParaRPr>
          </a:p>
        </p:txBody>
      </p:sp>
      <p:sp>
        <p:nvSpPr>
          <p:cNvPr id="14" name="object 14"/>
          <p:cNvSpPr txBox="1"/>
          <p:nvPr/>
        </p:nvSpPr>
        <p:spPr>
          <a:xfrm>
            <a:off x="4291584" y="4165787"/>
            <a:ext cx="3476625" cy="1925320"/>
          </a:xfrm>
          <a:prstGeom prst="rect">
            <a:avLst/>
          </a:prstGeom>
          <a:solidFill>
            <a:srgbClr val="E8E8E8"/>
          </a:solidFill>
        </p:spPr>
        <p:txBody>
          <a:bodyPr vert="horz" wrap="square" lIns="0" tIns="156845" rIns="0" bIns="0" rtlCol="0">
            <a:spAutoFit/>
          </a:bodyPr>
          <a:lstStyle/>
          <a:p>
            <a:pPr marL="377825" indent="-287020">
              <a:lnSpc>
                <a:spcPct val="100000"/>
              </a:lnSpc>
              <a:spcBef>
                <a:spcPts val="1235"/>
              </a:spcBef>
              <a:buFont typeface="Arial"/>
              <a:buChar char="•"/>
              <a:tabLst>
                <a:tab pos="377825" algn="l"/>
              </a:tabLst>
            </a:pPr>
            <a:r>
              <a:rPr sz="1600" u="sng" dirty="0">
                <a:solidFill>
                  <a:srgbClr val="467885"/>
                </a:solidFill>
                <a:uFill>
                  <a:solidFill>
                    <a:srgbClr val="467885"/>
                  </a:solidFill>
                </a:uFill>
                <a:latin typeface="Calibri"/>
                <a:cs typeface="Calibri"/>
                <a:hlinkClick r:id="rId26"/>
              </a:rPr>
              <a:t>CompTIA</a:t>
            </a:r>
            <a:r>
              <a:rPr sz="1600" u="sng" spc="245" dirty="0">
                <a:solidFill>
                  <a:srgbClr val="467885"/>
                </a:solidFill>
                <a:uFill>
                  <a:solidFill>
                    <a:srgbClr val="467885"/>
                  </a:solidFill>
                </a:uFill>
                <a:latin typeface="Calibri"/>
                <a:cs typeface="Calibri"/>
                <a:hlinkClick r:id="rId26"/>
              </a:rPr>
              <a:t> </a:t>
            </a:r>
            <a:r>
              <a:rPr sz="1600" u="sng" spc="-10" dirty="0">
                <a:solidFill>
                  <a:srgbClr val="467885"/>
                </a:solidFill>
                <a:uFill>
                  <a:solidFill>
                    <a:srgbClr val="467885"/>
                  </a:solidFill>
                </a:uFill>
                <a:latin typeface="Calibri"/>
                <a:cs typeface="Calibri"/>
                <a:hlinkClick r:id="rId26"/>
              </a:rPr>
              <a:t>Security+</a:t>
            </a:r>
            <a:endParaRPr sz="1600">
              <a:latin typeface="Calibri"/>
              <a:cs typeface="Calibri"/>
            </a:endParaRPr>
          </a:p>
          <a:p>
            <a:pPr marL="377825" indent="-287020">
              <a:lnSpc>
                <a:spcPct val="100000"/>
              </a:lnSpc>
              <a:spcBef>
                <a:spcPts val="130"/>
              </a:spcBef>
              <a:buFont typeface="Arial"/>
              <a:buChar char="•"/>
              <a:tabLst>
                <a:tab pos="377825" algn="l"/>
              </a:tabLst>
            </a:pPr>
            <a:r>
              <a:rPr sz="1600" u="sng" spc="65" dirty="0">
                <a:solidFill>
                  <a:srgbClr val="467885"/>
                </a:solidFill>
                <a:uFill>
                  <a:solidFill>
                    <a:srgbClr val="467885"/>
                  </a:solidFill>
                </a:uFill>
                <a:latin typeface="Calibri"/>
                <a:cs typeface="Calibri"/>
                <a:hlinkClick r:id="rId27"/>
              </a:rPr>
              <a:t>GIAC</a:t>
            </a:r>
            <a:endParaRPr sz="1600">
              <a:latin typeface="Calibri"/>
              <a:cs typeface="Calibri"/>
            </a:endParaRPr>
          </a:p>
          <a:p>
            <a:pPr marL="377825" indent="-287020">
              <a:lnSpc>
                <a:spcPct val="100000"/>
              </a:lnSpc>
              <a:spcBef>
                <a:spcPts val="135"/>
              </a:spcBef>
              <a:buFont typeface="Arial"/>
              <a:buChar char="•"/>
              <a:tabLst>
                <a:tab pos="377825" algn="l"/>
              </a:tabLst>
            </a:pPr>
            <a:r>
              <a:rPr sz="1600" u="sng" spc="114" dirty="0">
                <a:solidFill>
                  <a:srgbClr val="467885"/>
                </a:solidFill>
                <a:uFill>
                  <a:solidFill>
                    <a:srgbClr val="467885"/>
                  </a:solidFill>
                </a:uFill>
                <a:latin typeface="Calibri"/>
                <a:cs typeface="Calibri"/>
                <a:hlinkClick r:id="rId28"/>
              </a:rPr>
              <a:t>CISSP</a:t>
            </a:r>
            <a:endParaRPr sz="1600">
              <a:latin typeface="Calibri"/>
              <a:cs typeface="Calibri"/>
            </a:endParaRPr>
          </a:p>
          <a:p>
            <a:pPr marL="377825" indent="-287020">
              <a:lnSpc>
                <a:spcPct val="100000"/>
              </a:lnSpc>
              <a:spcBef>
                <a:spcPts val="935"/>
              </a:spcBef>
              <a:buFont typeface="Arial"/>
              <a:buChar char="•"/>
              <a:tabLst>
                <a:tab pos="377825" algn="l"/>
              </a:tabLst>
            </a:pPr>
            <a:r>
              <a:rPr sz="1600" u="sng" spc="80" dirty="0">
                <a:solidFill>
                  <a:srgbClr val="467885"/>
                </a:solidFill>
                <a:uFill>
                  <a:solidFill>
                    <a:srgbClr val="467885"/>
                  </a:solidFill>
                </a:uFill>
                <a:latin typeface="Calibri"/>
                <a:cs typeface="Calibri"/>
                <a:hlinkClick r:id="rId29"/>
              </a:rPr>
              <a:t>CISA</a:t>
            </a:r>
            <a:endParaRPr sz="1600">
              <a:latin typeface="Calibri"/>
              <a:cs typeface="Calibri"/>
            </a:endParaRPr>
          </a:p>
          <a:p>
            <a:pPr marL="377825" indent="-287020">
              <a:lnSpc>
                <a:spcPct val="100000"/>
              </a:lnSpc>
              <a:spcBef>
                <a:spcPts val="935"/>
              </a:spcBef>
              <a:buFont typeface="Arial"/>
              <a:buChar char="•"/>
              <a:tabLst>
                <a:tab pos="377825" algn="l"/>
              </a:tabLst>
            </a:pPr>
            <a:r>
              <a:rPr sz="1600" u="sng" spc="55" dirty="0">
                <a:solidFill>
                  <a:srgbClr val="467885"/>
                </a:solidFill>
                <a:uFill>
                  <a:solidFill>
                    <a:srgbClr val="467885"/>
                  </a:solidFill>
                </a:uFill>
                <a:latin typeface="Calibri"/>
                <a:cs typeface="Calibri"/>
                <a:hlinkClick r:id="rId30"/>
              </a:rPr>
              <a:t>CISM</a:t>
            </a:r>
            <a:endParaRPr sz="1600">
              <a:latin typeface="Calibri"/>
              <a:cs typeface="Calibri"/>
            </a:endParaRPr>
          </a:p>
        </p:txBody>
      </p:sp>
      <p:sp>
        <p:nvSpPr>
          <p:cNvPr id="15" name="object 15"/>
          <p:cNvSpPr txBox="1"/>
          <p:nvPr/>
        </p:nvSpPr>
        <p:spPr>
          <a:xfrm>
            <a:off x="4324350" y="3812297"/>
            <a:ext cx="3318510" cy="300355"/>
          </a:xfrm>
          <a:prstGeom prst="rect">
            <a:avLst/>
          </a:prstGeom>
        </p:spPr>
        <p:txBody>
          <a:bodyPr vert="horz" wrap="square" lIns="0" tIns="12700" rIns="0" bIns="0" rtlCol="0">
            <a:spAutoFit/>
          </a:bodyPr>
          <a:lstStyle/>
          <a:p>
            <a:pPr marL="12700">
              <a:lnSpc>
                <a:spcPct val="100000"/>
              </a:lnSpc>
              <a:spcBef>
                <a:spcPts val="100"/>
              </a:spcBef>
            </a:pPr>
            <a:r>
              <a:rPr sz="1800" b="1" spc="80" dirty="0">
                <a:solidFill>
                  <a:srgbClr val="155F82"/>
                </a:solidFill>
                <a:latin typeface="Calibri"/>
                <a:cs typeface="Calibri"/>
              </a:rPr>
              <a:t>Product</a:t>
            </a:r>
            <a:r>
              <a:rPr sz="1800" b="1" spc="-35" dirty="0">
                <a:solidFill>
                  <a:srgbClr val="155F82"/>
                </a:solidFill>
                <a:latin typeface="Calibri"/>
                <a:cs typeface="Calibri"/>
              </a:rPr>
              <a:t> </a:t>
            </a:r>
            <a:r>
              <a:rPr sz="1800" b="1" spc="85" dirty="0">
                <a:solidFill>
                  <a:srgbClr val="155F82"/>
                </a:solidFill>
                <a:latin typeface="Calibri"/>
                <a:cs typeface="Calibri"/>
              </a:rPr>
              <a:t>Agnostic</a:t>
            </a:r>
            <a:r>
              <a:rPr sz="1800" b="1" spc="345" dirty="0">
                <a:solidFill>
                  <a:srgbClr val="155F82"/>
                </a:solidFill>
                <a:latin typeface="Calibri"/>
                <a:cs typeface="Calibri"/>
              </a:rPr>
              <a:t> </a:t>
            </a:r>
            <a:r>
              <a:rPr sz="1800" b="1" spc="75" dirty="0">
                <a:solidFill>
                  <a:srgbClr val="155F82"/>
                </a:solidFill>
                <a:latin typeface="Calibri"/>
                <a:cs typeface="Calibri"/>
              </a:rPr>
              <a:t>Certifications</a:t>
            </a:r>
            <a:endParaRPr sz="18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holding a map&#10;&#10;Description automatically generated">
            <a:extLst>
              <a:ext uri="{FF2B5EF4-FFF2-40B4-BE49-F238E27FC236}">
                <a16:creationId xmlns:a16="http://schemas.microsoft.com/office/drawing/2014/main" id="{7B344A44-58D1-B0D7-FA61-D614C06610E2}"/>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3" name="object 3"/>
          <p:cNvSpPr txBox="1">
            <a:spLocks noGrp="1"/>
          </p:cNvSpPr>
          <p:nvPr>
            <p:ph type="title"/>
          </p:nvPr>
        </p:nvSpPr>
        <p:spPr>
          <a:xfrm>
            <a:off x="596900" y="183777"/>
            <a:ext cx="11099800" cy="690574"/>
          </a:xfrm>
          <a:prstGeom prst="rect">
            <a:avLst/>
          </a:prstGeom>
        </p:spPr>
        <p:txBody>
          <a:bodyPr vert="horz" wrap="square" lIns="0" tIns="13335" rIns="0" bIns="0" rtlCol="0">
            <a:spAutoFit/>
          </a:bodyPr>
          <a:lstStyle/>
          <a:p>
            <a:pPr marL="796925">
              <a:lnSpc>
                <a:spcPct val="100000"/>
              </a:lnSpc>
              <a:spcBef>
                <a:spcPts val="105"/>
              </a:spcBef>
            </a:pPr>
            <a:r>
              <a:rPr spc="-25" dirty="0"/>
              <a:t>Creating</a:t>
            </a:r>
            <a:r>
              <a:rPr spc="-155" dirty="0"/>
              <a:t> </a:t>
            </a:r>
            <a:r>
              <a:rPr spc="-135" dirty="0"/>
              <a:t>Your</a:t>
            </a:r>
            <a:r>
              <a:rPr spc="-145" dirty="0"/>
              <a:t> </a:t>
            </a:r>
            <a:r>
              <a:rPr spc="-20" dirty="0"/>
              <a:t>Network</a:t>
            </a:r>
          </a:p>
        </p:txBody>
      </p:sp>
      <p:sp>
        <p:nvSpPr>
          <p:cNvPr id="4" name="object 4"/>
          <p:cNvSpPr txBox="1"/>
          <p:nvPr/>
        </p:nvSpPr>
        <p:spPr>
          <a:xfrm>
            <a:off x="518159" y="1142561"/>
            <a:ext cx="4970145" cy="2042160"/>
          </a:xfrm>
          <a:prstGeom prst="rect">
            <a:avLst/>
          </a:prstGeom>
          <a:solidFill>
            <a:srgbClr val="E8E8E8"/>
          </a:solidFill>
        </p:spPr>
        <p:txBody>
          <a:bodyPr vert="horz" wrap="square" lIns="0" tIns="146050" rIns="0" bIns="0" rtlCol="0">
            <a:spAutoFit/>
          </a:bodyPr>
          <a:lstStyle/>
          <a:p>
            <a:pPr marL="485775" indent="-286385">
              <a:lnSpc>
                <a:spcPct val="100000"/>
              </a:lnSpc>
              <a:spcBef>
                <a:spcPts val="1150"/>
              </a:spcBef>
              <a:buClr>
                <a:srgbClr val="333333"/>
              </a:buClr>
              <a:buFont typeface="Arial"/>
              <a:buChar char="•"/>
              <a:tabLst>
                <a:tab pos="485775" algn="l"/>
              </a:tabLst>
            </a:pPr>
            <a:r>
              <a:rPr sz="1600" u="sng" dirty="0">
                <a:solidFill>
                  <a:srgbClr val="467885"/>
                </a:solidFill>
                <a:uFill>
                  <a:solidFill>
                    <a:srgbClr val="467885"/>
                  </a:solidFill>
                </a:uFill>
                <a:latin typeface="Calibri"/>
                <a:cs typeface="Calibri"/>
                <a:hlinkClick r:id="rId4"/>
              </a:rPr>
              <a:t>Find</a:t>
            </a:r>
            <a:r>
              <a:rPr sz="1600" u="sng" spc="60" dirty="0">
                <a:solidFill>
                  <a:srgbClr val="467885"/>
                </a:solidFill>
                <a:uFill>
                  <a:solidFill>
                    <a:srgbClr val="467885"/>
                  </a:solidFill>
                </a:uFill>
                <a:latin typeface="Calibri"/>
                <a:cs typeface="Calibri"/>
                <a:hlinkClick r:id="rId4"/>
              </a:rPr>
              <a:t> </a:t>
            </a:r>
            <a:r>
              <a:rPr sz="1600" u="sng" spc="80" dirty="0">
                <a:solidFill>
                  <a:srgbClr val="467885"/>
                </a:solidFill>
                <a:uFill>
                  <a:solidFill>
                    <a:srgbClr val="467885"/>
                  </a:solidFill>
                </a:uFill>
                <a:latin typeface="Calibri"/>
                <a:cs typeface="Calibri"/>
                <a:hlinkClick r:id="rId4"/>
              </a:rPr>
              <a:t>Local</a:t>
            </a:r>
            <a:r>
              <a:rPr sz="1600" u="sng" spc="70" dirty="0">
                <a:solidFill>
                  <a:srgbClr val="467885"/>
                </a:solidFill>
                <a:uFill>
                  <a:solidFill>
                    <a:srgbClr val="467885"/>
                  </a:solidFill>
                </a:uFill>
                <a:latin typeface="Calibri"/>
                <a:cs typeface="Calibri"/>
                <a:hlinkClick r:id="rId4"/>
              </a:rPr>
              <a:t> Bsides</a:t>
            </a:r>
            <a:endParaRPr sz="1600">
              <a:latin typeface="Calibri"/>
              <a:cs typeface="Calibri"/>
            </a:endParaRPr>
          </a:p>
          <a:p>
            <a:pPr marL="943610" marR="2031364" lvl="1" indent="-287020">
              <a:lnSpc>
                <a:spcPct val="106900"/>
              </a:lnSpc>
              <a:spcBef>
                <a:spcPts val="15"/>
              </a:spcBef>
              <a:buClr>
                <a:srgbClr val="333333"/>
              </a:buClr>
              <a:buFont typeface="Arial"/>
              <a:buChar char="•"/>
              <a:tabLst>
                <a:tab pos="943610" algn="l"/>
              </a:tabLst>
            </a:pPr>
            <a:r>
              <a:rPr sz="1600" u="sng" spc="-35" dirty="0">
                <a:solidFill>
                  <a:srgbClr val="467885"/>
                </a:solidFill>
                <a:uFill>
                  <a:solidFill>
                    <a:srgbClr val="467885"/>
                  </a:solidFill>
                </a:uFill>
                <a:latin typeface="Calibri"/>
                <a:cs typeface="Calibri"/>
                <a:hlinkClick r:id="rId5"/>
              </a:rPr>
              <a:t> </a:t>
            </a:r>
            <a:r>
              <a:rPr sz="1600" u="sng" spc="100" dirty="0">
                <a:solidFill>
                  <a:srgbClr val="467885"/>
                </a:solidFill>
                <a:uFill>
                  <a:solidFill>
                    <a:srgbClr val="467885"/>
                  </a:solidFill>
                </a:uFill>
                <a:latin typeface="Calibri"/>
                <a:cs typeface="Calibri"/>
                <a:hlinkClick r:id="rId5"/>
              </a:rPr>
              <a:t>BSidesROC</a:t>
            </a:r>
            <a:r>
              <a:rPr sz="1600" u="sng" spc="-5" dirty="0">
                <a:solidFill>
                  <a:srgbClr val="467885"/>
                </a:solidFill>
                <a:uFill>
                  <a:solidFill>
                    <a:srgbClr val="467885"/>
                  </a:solidFill>
                </a:uFill>
                <a:latin typeface="Calibri"/>
                <a:cs typeface="Calibri"/>
                <a:hlinkClick r:id="rId5"/>
              </a:rPr>
              <a:t> </a:t>
            </a:r>
            <a:r>
              <a:rPr sz="1600" u="sng" spc="50" dirty="0">
                <a:solidFill>
                  <a:srgbClr val="467885"/>
                </a:solidFill>
                <a:uFill>
                  <a:solidFill>
                    <a:srgbClr val="467885"/>
                  </a:solidFill>
                </a:uFill>
                <a:latin typeface="Calibri"/>
                <a:cs typeface="Calibri"/>
                <a:hlinkClick r:id="rId5"/>
              </a:rPr>
              <a:t>-</a:t>
            </a:r>
            <a:r>
              <a:rPr sz="1600" u="sng" spc="-25" dirty="0">
                <a:solidFill>
                  <a:srgbClr val="467885"/>
                </a:solidFill>
                <a:uFill>
                  <a:solidFill>
                    <a:srgbClr val="467885"/>
                  </a:solidFill>
                </a:uFill>
                <a:latin typeface="Calibri"/>
                <a:cs typeface="Calibri"/>
                <a:hlinkClick r:id="rId5"/>
              </a:rPr>
              <a:t> </a:t>
            </a:r>
            <a:r>
              <a:rPr sz="1600" u="sng" spc="-10" dirty="0">
                <a:solidFill>
                  <a:srgbClr val="467885"/>
                </a:solidFill>
                <a:uFill>
                  <a:solidFill>
                    <a:srgbClr val="467885"/>
                  </a:solidFill>
                </a:uFill>
                <a:latin typeface="Calibri"/>
                <a:cs typeface="Calibri"/>
                <a:hlinkClick r:id="rId5"/>
              </a:rPr>
              <a:t>Saturday</a:t>
            </a:r>
            <a:r>
              <a:rPr sz="1600" u="none" spc="-10" dirty="0">
                <a:solidFill>
                  <a:srgbClr val="467885"/>
                </a:solidFill>
                <a:latin typeface="Calibri"/>
                <a:cs typeface="Calibri"/>
              </a:rPr>
              <a:t> </a:t>
            </a:r>
            <a:r>
              <a:rPr sz="1600" u="sng" dirty="0">
                <a:solidFill>
                  <a:srgbClr val="467885"/>
                </a:solidFill>
                <a:uFill>
                  <a:solidFill>
                    <a:srgbClr val="467885"/>
                  </a:solidFill>
                </a:uFill>
                <a:latin typeface="Calibri"/>
                <a:cs typeface="Calibri"/>
                <a:hlinkClick r:id="rId5"/>
              </a:rPr>
              <a:t>March</a:t>
            </a:r>
            <a:r>
              <a:rPr sz="1600" u="sng" spc="90" dirty="0">
                <a:solidFill>
                  <a:srgbClr val="467885"/>
                </a:solidFill>
                <a:uFill>
                  <a:solidFill>
                    <a:srgbClr val="467885"/>
                  </a:solidFill>
                </a:uFill>
                <a:latin typeface="Calibri"/>
                <a:cs typeface="Calibri"/>
                <a:hlinkClick r:id="rId5"/>
              </a:rPr>
              <a:t> </a:t>
            </a:r>
            <a:r>
              <a:rPr sz="1600" u="sng" dirty="0">
                <a:solidFill>
                  <a:srgbClr val="467885"/>
                </a:solidFill>
                <a:uFill>
                  <a:solidFill>
                    <a:srgbClr val="467885"/>
                  </a:solidFill>
                </a:uFill>
                <a:latin typeface="Calibri"/>
                <a:cs typeface="Calibri"/>
                <a:hlinkClick r:id="rId5"/>
              </a:rPr>
              <a:t>23,</a:t>
            </a:r>
            <a:r>
              <a:rPr sz="1600" u="sng" spc="70" dirty="0">
                <a:solidFill>
                  <a:srgbClr val="467885"/>
                </a:solidFill>
                <a:uFill>
                  <a:solidFill>
                    <a:srgbClr val="467885"/>
                  </a:solidFill>
                </a:uFill>
                <a:latin typeface="Calibri"/>
                <a:cs typeface="Calibri"/>
                <a:hlinkClick r:id="rId5"/>
              </a:rPr>
              <a:t> </a:t>
            </a:r>
            <a:r>
              <a:rPr sz="1600" u="sng" spc="-20" dirty="0">
                <a:solidFill>
                  <a:srgbClr val="467885"/>
                </a:solidFill>
                <a:uFill>
                  <a:solidFill>
                    <a:srgbClr val="467885"/>
                  </a:solidFill>
                </a:uFill>
                <a:latin typeface="Calibri"/>
                <a:cs typeface="Calibri"/>
                <a:hlinkClick r:id="rId5"/>
              </a:rPr>
              <a:t>2024</a:t>
            </a:r>
            <a:endParaRPr sz="1600">
              <a:latin typeface="Calibri"/>
              <a:cs typeface="Calibri"/>
            </a:endParaRPr>
          </a:p>
          <a:p>
            <a:pPr marL="942975" lvl="1" indent="-286385">
              <a:lnSpc>
                <a:spcPct val="100000"/>
              </a:lnSpc>
              <a:spcBef>
                <a:spcPts val="130"/>
              </a:spcBef>
              <a:buClr>
                <a:srgbClr val="333333"/>
              </a:buClr>
              <a:buFont typeface="Arial"/>
              <a:buChar char="•"/>
              <a:tabLst>
                <a:tab pos="942975" algn="l"/>
              </a:tabLst>
            </a:pPr>
            <a:r>
              <a:rPr sz="1600" u="sng" spc="80" dirty="0">
                <a:solidFill>
                  <a:srgbClr val="467885"/>
                </a:solidFill>
                <a:uFill>
                  <a:solidFill>
                    <a:srgbClr val="467885"/>
                  </a:solidFill>
                </a:uFill>
                <a:latin typeface="Calibri"/>
                <a:cs typeface="Calibri"/>
                <a:hlinkClick r:id="rId6"/>
              </a:rPr>
              <a:t>Bsides</a:t>
            </a:r>
            <a:r>
              <a:rPr sz="1600" u="sng" spc="50" dirty="0">
                <a:solidFill>
                  <a:srgbClr val="467885"/>
                </a:solidFill>
                <a:uFill>
                  <a:solidFill>
                    <a:srgbClr val="467885"/>
                  </a:solidFill>
                </a:uFill>
                <a:latin typeface="Calibri"/>
                <a:cs typeface="Calibri"/>
                <a:hlinkClick r:id="rId6"/>
              </a:rPr>
              <a:t> </a:t>
            </a:r>
            <a:r>
              <a:rPr sz="1600" u="sng" dirty="0">
                <a:solidFill>
                  <a:srgbClr val="467885"/>
                </a:solidFill>
                <a:uFill>
                  <a:solidFill>
                    <a:srgbClr val="467885"/>
                  </a:solidFill>
                </a:uFill>
                <a:latin typeface="Calibri"/>
                <a:cs typeface="Calibri"/>
                <a:hlinkClick r:id="rId6"/>
              </a:rPr>
              <a:t>Buffalo</a:t>
            </a:r>
            <a:r>
              <a:rPr sz="1600" u="sng" spc="85" dirty="0">
                <a:solidFill>
                  <a:srgbClr val="467885"/>
                </a:solidFill>
                <a:uFill>
                  <a:solidFill>
                    <a:srgbClr val="467885"/>
                  </a:solidFill>
                </a:uFill>
                <a:latin typeface="Calibri"/>
                <a:cs typeface="Calibri"/>
                <a:hlinkClick r:id="rId6"/>
              </a:rPr>
              <a:t> </a:t>
            </a:r>
            <a:r>
              <a:rPr sz="1600" u="sng" spc="-80" dirty="0">
                <a:solidFill>
                  <a:srgbClr val="467885"/>
                </a:solidFill>
                <a:uFill>
                  <a:solidFill>
                    <a:srgbClr val="467885"/>
                  </a:solidFill>
                </a:uFill>
                <a:latin typeface="Calibri"/>
                <a:cs typeface="Calibri"/>
                <a:hlinkClick r:id="rId6"/>
              </a:rPr>
              <a:t>–</a:t>
            </a:r>
            <a:r>
              <a:rPr sz="1600" u="sng" spc="45" dirty="0">
                <a:solidFill>
                  <a:srgbClr val="467885"/>
                </a:solidFill>
                <a:uFill>
                  <a:solidFill>
                    <a:srgbClr val="467885"/>
                  </a:solidFill>
                </a:uFill>
                <a:latin typeface="Calibri"/>
                <a:cs typeface="Calibri"/>
                <a:hlinkClick r:id="rId6"/>
              </a:rPr>
              <a:t> </a:t>
            </a:r>
            <a:r>
              <a:rPr sz="1600" u="sng" dirty="0">
                <a:solidFill>
                  <a:srgbClr val="467885"/>
                </a:solidFill>
                <a:uFill>
                  <a:solidFill>
                    <a:srgbClr val="467885"/>
                  </a:solidFill>
                </a:uFill>
                <a:latin typeface="Calibri"/>
                <a:cs typeface="Calibri"/>
                <a:hlinkClick r:id="rId6"/>
              </a:rPr>
              <a:t>June</a:t>
            </a:r>
            <a:r>
              <a:rPr sz="1600" u="sng" spc="70" dirty="0">
                <a:solidFill>
                  <a:srgbClr val="467885"/>
                </a:solidFill>
                <a:uFill>
                  <a:solidFill>
                    <a:srgbClr val="467885"/>
                  </a:solidFill>
                </a:uFill>
                <a:latin typeface="Calibri"/>
                <a:cs typeface="Calibri"/>
                <a:hlinkClick r:id="rId6"/>
              </a:rPr>
              <a:t> </a:t>
            </a:r>
            <a:r>
              <a:rPr sz="1600" u="sng" spc="-20" dirty="0">
                <a:solidFill>
                  <a:srgbClr val="467885"/>
                </a:solidFill>
                <a:uFill>
                  <a:solidFill>
                    <a:srgbClr val="467885"/>
                  </a:solidFill>
                </a:uFill>
                <a:latin typeface="Calibri"/>
                <a:cs typeface="Calibri"/>
                <a:hlinkClick r:id="rId6"/>
              </a:rPr>
              <a:t>2024</a:t>
            </a:r>
            <a:endParaRPr sz="1600">
              <a:latin typeface="Calibri"/>
              <a:cs typeface="Calibri"/>
            </a:endParaRPr>
          </a:p>
          <a:p>
            <a:pPr marL="485775" indent="-286385">
              <a:lnSpc>
                <a:spcPct val="100000"/>
              </a:lnSpc>
              <a:spcBef>
                <a:spcPts val="135"/>
              </a:spcBef>
              <a:buClr>
                <a:srgbClr val="333333"/>
              </a:buClr>
              <a:buFont typeface="Arial"/>
              <a:buChar char="•"/>
              <a:tabLst>
                <a:tab pos="485775" algn="l"/>
              </a:tabLst>
            </a:pPr>
            <a:r>
              <a:rPr sz="1600" u="sng" dirty="0">
                <a:solidFill>
                  <a:srgbClr val="467885"/>
                </a:solidFill>
                <a:uFill>
                  <a:solidFill>
                    <a:srgbClr val="467885"/>
                  </a:solidFill>
                </a:uFill>
                <a:latin typeface="Calibri"/>
                <a:cs typeface="Calibri"/>
                <a:hlinkClick r:id="rId7"/>
              </a:rPr>
              <a:t>Regional</a:t>
            </a:r>
            <a:r>
              <a:rPr sz="1600" u="sng" spc="114" dirty="0">
                <a:solidFill>
                  <a:srgbClr val="467885"/>
                </a:solidFill>
                <a:uFill>
                  <a:solidFill>
                    <a:srgbClr val="467885"/>
                  </a:solidFill>
                </a:uFill>
                <a:latin typeface="Calibri"/>
                <a:cs typeface="Calibri"/>
                <a:hlinkClick r:id="rId7"/>
              </a:rPr>
              <a:t> </a:t>
            </a:r>
            <a:r>
              <a:rPr sz="1600" u="sng" spc="80" dirty="0">
                <a:solidFill>
                  <a:srgbClr val="467885"/>
                </a:solidFill>
                <a:uFill>
                  <a:solidFill>
                    <a:srgbClr val="467885"/>
                  </a:solidFill>
                </a:uFill>
                <a:latin typeface="Calibri"/>
                <a:cs typeface="Calibri"/>
                <a:hlinkClick r:id="rId7"/>
              </a:rPr>
              <a:t>Black</a:t>
            </a:r>
            <a:r>
              <a:rPr sz="1600" u="sng" spc="60" dirty="0">
                <a:solidFill>
                  <a:srgbClr val="467885"/>
                </a:solidFill>
                <a:uFill>
                  <a:solidFill>
                    <a:srgbClr val="467885"/>
                  </a:solidFill>
                </a:uFill>
                <a:latin typeface="Calibri"/>
                <a:cs typeface="Calibri"/>
                <a:hlinkClick r:id="rId7"/>
              </a:rPr>
              <a:t> </a:t>
            </a:r>
            <a:r>
              <a:rPr sz="1600" u="sng" spc="55" dirty="0">
                <a:solidFill>
                  <a:srgbClr val="467885"/>
                </a:solidFill>
                <a:uFill>
                  <a:solidFill>
                    <a:srgbClr val="467885"/>
                  </a:solidFill>
                </a:uFill>
                <a:latin typeface="Calibri"/>
                <a:cs typeface="Calibri"/>
                <a:hlinkClick r:id="rId7"/>
              </a:rPr>
              <a:t>Hat</a:t>
            </a:r>
            <a:r>
              <a:rPr sz="1600" u="sng" spc="75" dirty="0">
                <a:solidFill>
                  <a:srgbClr val="467885"/>
                </a:solidFill>
                <a:uFill>
                  <a:solidFill>
                    <a:srgbClr val="467885"/>
                  </a:solidFill>
                </a:uFill>
                <a:latin typeface="Calibri"/>
                <a:cs typeface="Calibri"/>
                <a:hlinkClick r:id="rId7"/>
              </a:rPr>
              <a:t> </a:t>
            </a:r>
            <a:r>
              <a:rPr sz="1600" u="sng" spc="-10" dirty="0">
                <a:solidFill>
                  <a:srgbClr val="467885"/>
                </a:solidFill>
                <a:uFill>
                  <a:solidFill>
                    <a:srgbClr val="467885"/>
                  </a:solidFill>
                </a:uFill>
                <a:latin typeface="Calibri"/>
                <a:cs typeface="Calibri"/>
                <a:hlinkClick r:id="rId7"/>
              </a:rPr>
              <a:t>Events</a:t>
            </a:r>
            <a:endParaRPr sz="1600">
              <a:latin typeface="Calibri"/>
              <a:cs typeface="Calibri"/>
            </a:endParaRPr>
          </a:p>
          <a:p>
            <a:pPr marL="942975" lvl="1" indent="-286385">
              <a:lnSpc>
                <a:spcPct val="100000"/>
              </a:lnSpc>
              <a:spcBef>
                <a:spcPts val="130"/>
              </a:spcBef>
              <a:buClr>
                <a:srgbClr val="333333"/>
              </a:buClr>
              <a:buFont typeface="Arial"/>
              <a:buChar char="•"/>
              <a:tabLst>
                <a:tab pos="942975" algn="l"/>
              </a:tabLst>
            </a:pPr>
            <a:r>
              <a:rPr sz="1600" u="sng" dirty="0">
                <a:solidFill>
                  <a:srgbClr val="467885"/>
                </a:solidFill>
                <a:uFill>
                  <a:solidFill>
                    <a:srgbClr val="467885"/>
                  </a:solidFill>
                </a:uFill>
                <a:latin typeface="Calibri"/>
                <a:cs typeface="Calibri"/>
                <a:hlinkClick r:id="rId8"/>
              </a:rPr>
              <a:t>SecTor</a:t>
            </a:r>
            <a:r>
              <a:rPr sz="1600" u="sng" spc="35" dirty="0">
                <a:solidFill>
                  <a:srgbClr val="467885"/>
                </a:solidFill>
                <a:uFill>
                  <a:solidFill>
                    <a:srgbClr val="467885"/>
                  </a:solidFill>
                </a:uFill>
                <a:latin typeface="Calibri"/>
                <a:cs typeface="Calibri"/>
                <a:hlinkClick r:id="rId8"/>
              </a:rPr>
              <a:t> </a:t>
            </a:r>
            <a:r>
              <a:rPr sz="1600" u="sng" spc="-80" dirty="0">
                <a:solidFill>
                  <a:srgbClr val="467885"/>
                </a:solidFill>
                <a:uFill>
                  <a:solidFill>
                    <a:srgbClr val="467885"/>
                  </a:solidFill>
                </a:uFill>
                <a:latin typeface="Calibri"/>
                <a:cs typeface="Calibri"/>
                <a:hlinkClick r:id="rId8"/>
              </a:rPr>
              <a:t>–</a:t>
            </a:r>
            <a:r>
              <a:rPr sz="1600" u="sng" spc="55" dirty="0">
                <a:solidFill>
                  <a:srgbClr val="467885"/>
                </a:solidFill>
                <a:uFill>
                  <a:solidFill>
                    <a:srgbClr val="467885"/>
                  </a:solidFill>
                </a:uFill>
                <a:latin typeface="Calibri"/>
                <a:cs typeface="Calibri"/>
                <a:hlinkClick r:id="rId8"/>
              </a:rPr>
              <a:t> </a:t>
            </a:r>
            <a:r>
              <a:rPr sz="1600" u="sng" spc="80" dirty="0">
                <a:solidFill>
                  <a:srgbClr val="467885"/>
                </a:solidFill>
                <a:uFill>
                  <a:solidFill>
                    <a:srgbClr val="467885"/>
                  </a:solidFill>
                </a:uFill>
                <a:latin typeface="Calibri"/>
                <a:cs typeface="Calibri"/>
                <a:hlinkClick r:id="rId8"/>
              </a:rPr>
              <a:t>Black</a:t>
            </a:r>
            <a:r>
              <a:rPr sz="1600" u="sng" spc="20" dirty="0">
                <a:solidFill>
                  <a:srgbClr val="467885"/>
                </a:solidFill>
                <a:uFill>
                  <a:solidFill>
                    <a:srgbClr val="467885"/>
                  </a:solidFill>
                </a:uFill>
                <a:latin typeface="Calibri"/>
                <a:cs typeface="Calibri"/>
                <a:hlinkClick r:id="rId8"/>
              </a:rPr>
              <a:t> </a:t>
            </a:r>
            <a:r>
              <a:rPr sz="1600" u="sng" spc="30" dirty="0">
                <a:solidFill>
                  <a:srgbClr val="467885"/>
                </a:solidFill>
                <a:uFill>
                  <a:solidFill>
                    <a:srgbClr val="467885"/>
                  </a:solidFill>
                </a:uFill>
                <a:latin typeface="Calibri"/>
                <a:cs typeface="Calibri"/>
                <a:hlinkClick r:id="rId8"/>
              </a:rPr>
              <a:t>Hat</a:t>
            </a:r>
            <a:endParaRPr sz="1600">
              <a:latin typeface="Calibri"/>
              <a:cs typeface="Calibri"/>
            </a:endParaRPr>
          </a:p>
        </p:txBody>
      </p:sp>
      <p:sp>
        <p:nvSpPr>
          <p:cNvPr id="5" name="object 5"/>
          <p:cNvSpPr txBox="1"/>
          <p:nvPr/>
        </p:nvSpPr>
        <p:spPr>
          <a:xfrm>
            <a:off x="627380" y="812379"/>
            <a:ext cx="2316480" cy="299720"/>
          </a:xfrm>
          <a:prstGeom prst="rect">
            <a:avLst/>
          </a:prstGeom>
        </p:spPr>
        <p:txBody>
          <a:bodyPr vert="horz" wrap="square" lIns="0" tIns="12700" rIns="0" bIns="0" rtlCol="0">
            <a:spAutoFit/>
          </a:bodyPr>
          <a:lstStyle/>
          <a:p>
            <a:pPr marL="12700">
              <a:lnSpc>
                <a:spcPct val="100000"/>
              </a:lnSpc>
              <a:spcBef>
                <a:spcPts val="100"/>
              </a:spcBef>
            </a:pPr>
            <a:r>
              <a:rPr sz="1800" b="1" spc="80" dirty="0">
                <a:solidFill>
                  <a:srgbClr val="155F82"/>
                </a:solidFill>
                <a:latin typeface="Calibri"/>
                <a:cs typeface="Calibri"/>
              </a:rPr>
              <a:t>Regional</a:t>
            </a:r>
            <a:r>
              <a:rPr sz="1800" b="1" spc="-25" dirty="0">
                <a:solidFill>
                  <a:srgbClr val="155F82"/>
                </a:solidFill>
                <a:latin typeface="Calibri"/>
                <a:cs typeface="Calibri"/>
              </a:rPr>
              <a:t> </a:t>
            </a:r>
            <a:r>
              <a:rPr sz="1800" b="1" spc="105" dirty="0">
                <a:solidFill>
                  <a:srgbClr val="155F82"/>
                </a:solidFill>
                <a:latin typeface="Calibri"/>
                <a:cs typeface="Calibri"/>
              </a:rPr>
              <a:t>Conferences</a:t>
            </a:r>
            <a:endParaRPr sz="1800" dirty="0">
              <a:latin typeface="Calibri"/>
              <a:cs typeface="Calibri"/>
            </a:endParaRPr>
          </a:p>
        </p:txBody>
      </p:sp>
      <p:sp>
        <p:nvSpPr>
          <p:cNvPr id="6" name="object 6"/>
          <p:cNvSpPr txBox="1"/>
          <p:nvPr/>
        </p:nvSpPr>
        <p:spPr>
          <a:xfrm>
            <a:off x="596900" y="3374460"/>
            <a:ext cx="2298065" cy="299720"/>
          </a:xfrm>
          <a:prstGeom prst="rect">
            <a:avLst/>
          </a:prstGeom>
        </p:spPr>
        <p:txBody>
          <a:bodyPr vert="horz" wrap="square" lIns="0" tIns="12700" rIns="0" bIns="0" rtlCol="0">
            <a:spAutoFit/>
          </a:bodyPr>
          <a:lstStyle/>
          <a:p>
            <a:pPr marL="12700">
              <a:lnSpc>
                <a:spcPct val="100000"/>
              </a:lnSpc>
              <a:spcBef>
                <a:spcPts val="100"/>
              </a:spcBef>
            </a:pPr>
            <a:r>
              <a:rPr sz="1800" b="1" spc="65" dirty="0">
                <a:solidFill>
                  <a:srgbClr val="155F82"/>
                </a:solidFill>
                <a:latin typeface="Calibri"/>
                <a:cs typeface="Calibri"/>
              </a:rPr>
              <a:t>National</a:t>
            </a:r>
            <a:r>
              <a:rPr sz="1800" b="1" spc="-5" dirty="0">
                <a:solidFill>
                  <a:srgbClr val="155F82"/>
                </a:solidFill>
                <a:latin typeface="Calibri"/>
                <a:cs typeface="Calibri"/>
              </a:rPr>
              <a:t> </a:t>
            </a:r>
            <a:r>
              <a:rPr sz="1800" b="1" spc="105" dirty="0">
                <a:solidFill>
                  <a:srgbClr val="155F82"/>
                </a:solidFill>
                <a:latin typeface="Calibri"/>
                <a:cs typeface="Calibri"/>
              </a:rPr>
              <a:t>Conferences</a:t>
            </a:r>
            <a:endParaRPr sz="1800">
              <a:latin typeface="Calibri"/>
              <a:cs typeface="Calibri"/>
            </a:endParaRPr>
          </a:p>
        </p:txBody>
      </p:sp>
      <p:sp>
        <p:nvSpPr>
          <p:cNvPr id="10" name="object 10"/>
          <p:cNvSpPr txBox="1"/>
          <p:nvPr/>
        </p:nvSpPr>
        <p:spPr>
          <a:xfrm>
            <a:off x="6339332" y="844383"/>
            <a:ext cx="1719580" cy="299720"/>
          </a:xfrm>
          <a:prstGeom prst="rect">
            <a:avLst/>
          </a:prstGeom>
        </p:spPr>
        <p:txBody>
          <a:bodyPr vert="horz" wrap="square" lIns="0" tIns="12700" rIns="0" bIns="0" rtlCol="0">
            <a:spAutoFit/>
          </a:bodyPr>
          <a:lstStyle/>
          <a:p>
            <a:pPr marL="12700">
              <a:lnSpc>
                <a:spcPct val="100000"/>
              </a:lnSpc>
              <a:spcBef>
                <a:spcPts val="100"/>
              </a:spcBef>
            </a:pPr>
            <a:r>
              <a:rPr sz="1800" b="1" spc="70" dirty="0">
                <a:solidFill>
                  <a:srgbClr val="155F82"/>
                </a:solidFill>
                <a:latin typeface="Calibri"/>
                <a:cs typeface="Calibri"/>
              </a:rPr>
              <a:t>LinkedIn</a:t>
            </a:r>
            <a:r>
              <a:rPr sz="1800" b="1" spc="-45" dirty="0">
                <a:solidFill>
                  <a:srgbClr val="155F82"/>
                </a:solidFill>
                <a:latin typeface="Calibri"/>
                <a:cs typeface="Calibri"/>
              </a:rPr>
              <a:t> </a:t>
            </a:r>
            <a:r>
              <a:rPr sz="1800" b="1" spc="80" dirty="0">
                <a:solidFill>
                  <a:srgbClr val="155F82"/>
                </a:solidFill>
                <a:latin typeface="Calibri"/>
                <a:cs typeface="Calibri"/>
              </a:rPr>
              <a:t>Groups</a:t>
            </a:r>
            <a:endParaRPr sz="1800">
              <a:latin typeface="Calibri"/>
              <a:cs typeface="Calibri"/>
            </a:endParaRPr>
          </a:p>
        </p:txBody>
      </p:sp>
      <p:sp>
        <p:nvSpPr>
          <p:cNvPr id="11" name="object 11"/>
          <p:cNvSpPr txBox="1"/>
          <p:nvPr/>
        </p:nvSpPr>
        <p:spPr>
          <a:xfrm>
            <a:off x="6339332" y="2261888"/>
            <a:ext cx="1913889" cy="299720"/>
          </a:xfrm>
          <a:prstGeom prst="rect">
            <a:avLst/>
          </a:prstGeom>
        </p:spPr>
        <p:txBody>
          <a:bodyPr vert="horz" wrap="square" lIns="0" tIns="12700" rIns="0" bIns="0" rtlCol="0">
            <a:spAutoFit/>
          </a:bodyPr>
          <a:lstStyle/>
          <a:p>
            <a:pPr marL="12700">
              <a:lnSpc>
                <a:spcPct val="100000"/>
              </a:lnSpc>
              <a:spcBef>
                <a:spcPts val="100"/>
              </a:spcBef>
            </a:pPr>
            <a:r>
              <a:rPr sz="1800" b="1" spc="70" dirty="0">
                <a:solidFill>
                  <a:srgbClr val="155F82"/>
                </a:solidFill>
                <a:latin typeface="Calibri"/>
                <a:cs typeface="Calibri"/>
              </a:rPr>
              <a:t>LinkedIn</a:t>
            </a:r>
            <a:r>
              <a:rPr sz="1800" b="1" spc="-45" dirty="0">
                <a:solidFill>
                  <a:srgbClr val="155F82"/>
                </a:solidFill>
                <a:latin typeface="Calibri"/>
                <a:cs typeface="Calibri"/>
              </a:rPr>
              <a:t> </a:t>
            </a:r>
            <a:r>
              <a:rPr sz="1800" b="1" spc="110" dirty="0">
                <a:solidFill>
                  <a:srgbClr val="155F82"/>
                </a:solidFill>
                <a:latin typeface="Calibri"/>
                <a:cs typeface="Calibri"/>
              </a:rPr>
              <a:t>Contacts</a:t>
            </a:r>
            <a:endParaRPr sz="1800" dirty="0">
              <a:latin typeface="Calibri"/>
              <a:cs typeface="Calibri"/>
            </a:endParaRPr>
          </a:p>
        </p:txBody>
      </p:sp>
      <p:sp>
        <p:nvSpPr>
          <p:cNvPr id="12" name="object 12"/>
          <p:cNvSpPr txBox="1"/>
          <p:nvPr/>
        </p:nvSpPr>
        <p:spPr>
          <a:xfrm>
            <a:off x="548640" y="3664781"/>
            <a:ext cx="4970145" cy="2402205"/>
          </a:xfrm>
          <a:prstGeom prst="rect">
            <a:avLst/>
          </a:prstGeom>
          <a:solidFill>
            <a:srgbClr val="E8E8E8"/>
          </a:solidFill>
        </p:spPr>
        <p:txBody>
          <a:bodyPr vert="horz" wrap="square" lIns="0" tIns="232410" rIns="0" bIns="0" rtlCol="0">
            <a:spAutoFit/>
          </a:bodyPr>
          <a:lstStyle/>
          <a:p>
            <a:pPr marL="455295" indent="-286385">
              <a:lnSpc>
                <a:spcPct val="100000"/>
              </a:lnSpc>
              <a:spcBef>
                <a:spcPts val="1830"/>
              </a:spcBef>
              <a:buClr>
                <a:srgbClr val="333333"/>
              </a:buClr>
              <a:buFont typeface="Arial"/>
              <a:buChar char="•"/>
              <a:tabLst>
                <a:tab pos="455295" algn="l"/>
              </a:tabLst>
            </a:pPr>
            <a:r>
              <a:rPr sz="1600" u="sng" spc="80" dirty="0">
                <a:solidFill>
                  <a:srgbClr val="467885"/>
                </a:solidFill>
                <a:uFill>
                  <a:solidFill>
                    <a:srgbClr val="467885"/>
                  </a:solidFill>
                </a:uFill>
                <a:latin typeface="Calibri"/>
                <a:cs typeface="Calibri"/>
                <a:hlinkClick r:id="rId9"/>
              </a:rPr>
              <a:t>Black</a:t>
            </a:r>
            <a:r>
              <a:rPr sz="1600" u="sng" spc="-30" dirty="0">
                <a:solidFill>
                  <a:srgbClr val="467885"/>
                </a:solidFill>
                <a:uFill>
                  <a:solidFill>
                    <a:srgbClr val="467885"/>
                  </a:solidFill>
                </a:uFill>
                <a:latin typeface="Calibri"/>
                <a:cs typeface="Calibri"/>
                <a:hlinkClick r:id="rId9"/>
              </a:rPr>
              <a:t> </a:t>
            </a:r>
            <a:r>
              <a:rPr sz="1600" u="sng" spc="30" dirty="0">
                <a:solidFill>
                  <a:srgbClr val="467885"/>
                </a:solidFill>
                <a:uFill>
                  <a:solidFill>
                    <a:srgbClr val="467885"/>
                  </a:solidFill>
                </a:uFill>
                <a:latin typeface="Calibri"/>
                <a:cs typeface="Calibri"/>
                <a:hlinkClick r:id="rId9"/>
              </a:rPr>
              <a:t>Hat</a:t>
            </a:r>
            <a:endParaRPr sz="1600">
              <a:latin typeface="Calibri"/>
              <a:cs typeface="Calibri"/>
            </a:endParaRPr>
          </a:p>
          <a:p>
            <a:pPr marL="455295" indent="-286385">
              <a:lnSpc>
                <a:spcPct val="100000"/>
              </a:lnSpc>
              <a:spcBef>
                <a:spcPts val="145"/>
              </a:spcBef>
              <a:buClr>
                <a:srgbClr val="333333"/>
              </a:buClr>
              <a:buFont typeface="Arial"/>
              <a:buChar char="•"/>
              <a:tabLst>
                <a:tab pos="455295" algn="l"/>
              </a:tabLst>
            </a:pPr>
            <a:r>
              <a:rPr sz="1600" u="sng" spc="55" dirty="0">
                <a:solidFill>
                  <a:srgbClr val="467885"/>
                </a:solidFill>
                <a:uFill>
                  <a:solidFill>
                    <a:srgbClr val="467885"/>
                  </a:solidFill>
                </a:uFill>
                <a:latin typeface="Calibri"/>
                <a:cs typeface="Calibri"/>
                <a:hlinkClick r:id="rId10"/>
              </a:rPr>
              <a:t>Blue</a:t>
            </a:r>
            <a:r>
              <a:rPr sz="1600" u="sng" spc="-35" dirty="0">
                <a:solidFill>
                  <a:srgbClr val="467885"/>
                </a:solidFill>
                <a:uFill>
                  <a:solidFill>
                    <a:srgbClr val="467885"/>
                  </a:solidFill>
                </a:uFill>
                <a:latin typeface="Calibri"/>
                <a:cs typeface="Calibri"/>
                <a:hlinkClick r:id="rId10"/>
              </a:rPr>
              <a:t> </a:t>
            </a:r>
            <a:r>
              <a:rPr sz="1600" u="sng" spc="25" dirty="0">
                <a:solidFill>
                  <a:srgbClr val="467885"/>
                </a:solidFill>
                <a:uFill>
                  <a:solidFill>
                    <a:srgbClr val="467885"/>
                  </a:solidFill>
                </a:uFill>
                <a:latin typeface="Calibri"/>
                <a:cs typeface="Calibri"/>
                <a:hlinkClick r:id="rId10"/>
              </a:rPr>
              <a:t>Hat</a:t>
            </a:r>
            <a:endParaRPr sz="1600">
              <a:latin typeface="Calibri"/>
              <a:cs typeface="Calibri"/>
            </a:endParaRPr>
          </a:p>
          <a:p>
            <a:pPr marL="455295" indent="-286385">
              <a:lnSpc>
                <a:spcPct val="100000"/>
              </a:lnSpc>
              <a:spcBef>
                <a:spcPts val="130"/>
              </a:spcBef>
              <a:buClr>
                <a:srgbClr val="333333"/>
              </a:buClr>
              <a:buFont typeface="Arial"/>
              <a:buChar char="•"/>
              <a:tabLst>
                <a:tab pos="455295" algn="l"/>
              </a:tabLst>
            </a:pPr>
            <a:r>
              <a:rPr sz="1600" u="sng" dirty="0">
                <a:solidFill>
                  <a:srgbClr val="467885"/>
                </a:solidFill>
                <a:uFill>
                  <a:solidFill>
                    <a:srgbClr val="467885"/>
                  </a:solidFill>
                </a:uFill>
                <a:latin typeface="Calibri"/>
                <a:cs typeface="Calibri"/>
                <a:hlinkClick r:id="rId11"/>
              </a:rPr>
              <a:t>Def</a:t>
            </a:r>
            <a:r>
              <a:rPr sz="1600" u="sng" spc="85" dirty="0">
                <a:solidFill>
                  <a:srgbClr val="467885"/>
                </a:solidFill>
                <a:uFill>
                  <a:solidFill>
                    <a:srgbClr val="467885"/>
                  </a:solidFill>
                </a:uFill>
                <a:latin typeface="Calibri"/>
                <a:cs typeface="Calibri"/>
                <a:hlinkClick r:id="rId11"/>
              </a:rPr>
              <a:t> </a:t>
            </a:r>
            <a:r>
              <a:rPr sz="1600" u="sng" spc="75" dirty="0">
                <a:solidFill>
                  <a:srgbClr val="467885"/>
                </a:solidFill>
                <a:uFill>
                  <a:solidFill>
                    <a:srgbClr val="467885"/>
                  </a:solidFill>
                </a:uFill>
                <a:latin typeface="Calibri"/>
                <a:cs typeface="Calibri"/>
                <a:hlinkClick r:id="rId11"/>
              </a:rPr>
              <a:t>Con</a:t>
            </a:r>
            <a:endParaRPr sz="1600">
              <a:latin typeface="Calibri"/>
              <a:cs typeface="Calibri"/>
            </a:endParaRPr>
          </a:p>
          <a:p>
            <a:pPr marL="455295" indent="-286385">
              <a:lnSpc>
                <a:spcPct val="100000"/>
              </a:lnSpc>
              <a:spcBef>
                <a:spcPts val="130"/>
              </a:spcBef>
              <a:buClr>
                <a:srgbClr val="333333"/>
              </a:buClr>
              <a:buFont typeface="Arial"/>
              <a:buChar char="•"/>
              <a:tabLst>
                <a:tab pos="455295" algn="l"/>
              </a:tabLst>
            </a:pPr>
            <a:r>
              <a:rPr sz="1600" u="sng" spc="80" dirty="0">
                <a:solidFill>
                  <a:srgbClr val="467885"/>
                </a:solidFill>
                <a:uFill>
                  <a:solidFill>
                    <a:srgbClr val="467885"/>
                  </a:solidFill>
                </a:uFill>
                <a:latin typeface="Calibri"/>
                <a:cs typeface="Calibri"/>
                <a:hlinkClick r:id="rId12"/>
              </a:rPr>
              <a:t>RSA</a:t>
            </a:r>
            <a:r>
              <a:rPr sz="1600" u="sng" spc="-40" dirty="0">
                <a:solidFill>
                  <a:srgbClr val="467885"/>
                </a:solidFill>
                <a:uFill>
                  <a:solidFill>
                    <a:srgbClr val="467885"/>
                  </a:solidFill>
                </a:uFill>
                <a:latin typeface="Calibri"/>
                <a:cs typeface="Calibri"/>
                <a:hlinkClick r:id="rId12"/>
              </a:rPr>
              <a:t> </a:t>
            </a:r>
            <a:r>
              <a:rPr sz="1600" u="sng" spc="-10" dirty="0">
                <a:solidFill>
                  <a:srgbClr val="467885"/>
                </a:solidFill>
                <a:uFill>
                  <a:solidFill>
                    <a:srgbClr val="467885"/>
                  </a:solidFill>
                </a:uFill>
                <a:latin typeface="Calibri"/>
                <a:cs typeface="Calibri"/>
                <a:hlinkClick r:id="rId12"/>
              </a:rPr>
              <a:t>Conference</a:t>
            </a:r>
            <a:endParaRPr sz="1600">
              <a:latin typeface="Calibri"/>
              <a:cs typeface="Calibri"/>
            </a:endParaRPr>
          </a:p>
        </p:txBody>
      </p:sp>
      <p:sp>
        <p:nvSpPr>
          <p:cNvPr id="13" name="object 13"/>
          <p:cNvSpPr txBox="1"/>
          <p:nvPr/>
        </p:nvSpPr>
        <p:spPr>
          <a:xfrm>
            <a:off x="6259067" y="1225621"/>
            <a:ext cx="4970145" cy="954749"/>
          </a:xfrm>
          <a:prstGeom prst="rect">
            <a:avLst/>
          </a:prstGeom>
          <a:solidFill>
            <a:srgbClr val="E8E8E8"/>
          </a:solidFill>
        </p:spPr>
        <p:txBody>
          <a:bodyPr vert="horz" wrap="square" lIns="0" tIns="188595" rIns="0" bIns="0" rtlCol="0">
            <a:spAutoFit/>
          </a:bodyPr>
          <a:lstStyle/>
          <a:p>
            <a:pPr marL="494030" indent="-286385">
              <a:lnSpc>
                <a:spcPct val="100000"/>
              </a:lnSpc>
              <a:spcBef>
                <a:spcPts val="1485"/>
              </a:spcBef>
              <a:buClr>
                <a:srgbClr val="333333"/>
              </a:buClr>
              <a:buFont typeface="Arial"/>
              <a:buChar char="•"/>
              <a:tabLst>
                <a:tab pos="494030" algn="l"/>
              </a:tabLst>
            </a:pPr>
            <a:r>
              <a:rPr sz="1600" u="sng" spc="80" dirty="0">
                <a:solidFill>
                  <a:srgbClr val="467885"/>
                </a:solidFill>
                <a:uFill>
                  <a:solidFill>
                    <a:srgbClr val="467885"/>
                  </a:solidFill>
                </a:uFill>
                <a:latin typeface="Calibri"/>
                <a:cs typeface="Calibri"/>
                <a:hlinkClick r:id="rId13"/>
              </a:rPr>
              <a:t>Canadian</a:t>
            </a:r>
            <a:r>
              <a:rPr sz="1600" u="sng" spc="140" dirty="0">
                <a:solidFill>
                  <a:srgbClr val="467885"/>
                </a:solidFill>
                <a:uFill>
                  <a:solidFill>
                    <a:srgbClr val="467885"/>
                  </a:solidFill>
                </a:uFill>
                <a:latin typeface="Calibri"/>
                <a:cs typeface="Calibri"/>
                <a:hlinkClick r:id="rId13"/>
              </a:rPr>
              <a:t> </a:t>
            </a:r>
            <a:r>
              <a:rPr sz="1600" u="sng" spc="20" dirty="0">
                <a:solidFill>
                  <a:srgbClr val="467885"/>
                </a:solidFill>
                <a:uFill>
                  <a:solidFill>
                    <a:srgbClr val="467885"/>
                  </a:solidFill>
                </a:uFill>
                <a:latin typeface="Calibri"/>
                <a:cs typeface="Calibri"/>
                <a:hlinkClick r:id="rId13"/>
              </a:rPr>
              <a:t>Cybersecurity</a:t>
            </a:r>
            <a:r>
              <a:rPr sz="1600" u="sng" spc="140" dirty="0">
                <a:solidFill>
                  <a:srgbClr val="467885"/>
                </a:solidFill>
                <a:uFill>
                  <a:solidFill>
                    <a:srgbClr val="467885"/>
                  </a:solidFill>
                </a:uFill>
                <a:latin typeface="Calibri"/>
                <a:cs typeface="Calibri"/>
                <a:hlinkClick r:id="rId13"/>
              </a:rPr>
              <a:t> </a:t>
            </a:r>
            <a:r>
              <a:rPr sz="1600" u="sng" spc="-10" dirty="0">
                <a:solidFill>
                  <a:srgbClr val="467885"/>
                </a:solidFill>
                <a:uFill>
                  <a:solidFill>
                    <a:srgbClr val="467885"/>
                  </a:solidFill>
                </a:uFill>
                <a:latin typeface="Calibri"/>
                <a:cs typeface="Calibri"/>
                <a:hlinkClick r:id="rId13"/>
              </a:rPr>
              <a:t>Network</a:t>
            </a:r>
            <a:endParaRPr sz="1600" dirty="0">
              <a:latin typeface="Calibri"/>
              <a:cs typeface="Calibri"/>
            </a:endParaRPr>
          </a:p>
          <a:p>
            <a:pPr marL="494030" indent="-286385">
              <a:lnSpc>
                <a:spcPct val="100000"/>
              </a:lnSpc>
              <a:spcBef>
                <a:spcPts val="145"/>
              </a:spcBef>
              <a:buClr>
                <a:srgbClr val="333333"/>
              </a:buClr>
              <a:buFont typeface="Arial"/>
              <a:buChar char="•"/>
              <a:tabLst>
                <a:tab pos="494030" algn="l"/>
              </a:tabLst>
            </a:pPr>
            <a:r>
              <a:rPr sz="1600" u="sng" spc="55" dirty="0">
                <a:solidFill>
                  <a:srgbClr val="467885"/>
                </a:solidFill>
                <a:uFill>
                  <a:solidFill>
                    <a:srgbClr val="467885"/>
                  </a:solidFill>
                </a:uFill>
                <a:latin typeface="Calibri"/>
                <a:cs typeface="Calibri"/>
                <a:hlinkClick r:id="rId14"/>
              </a:rPr>
              <a:t>Cyber</a:t>
            </a:r>
            <a:r>
              <a:rPr sz="1600" u="sng" spc="-15" dirty="0">
                <a:solidFill>
                  <a:srgbClr val="467885"/>
                </a:solidFill>
                <a:uFill>
                  <a:solidFill>
                    <a:srgbClr val="467885"/>
                  </a:solidFill>
                </a:uFill>
                <a:latin typeface="Calibri"/>
                <a:cs typeface="Calibri"/>
                <a:hlinkClick r:id="rId14"/>
              </a:rPr>
              <a:t> </a:t>
            </a:r>
            <a:r>
              <a:rPr sz="1600" u="sng" spc="-10" dirty="0">
                <a:solidFill>
                  <a:srgbClr val="467885"/>
                </a:solidFill>
                <a:uFill>
                  <a:solidFill>
                    <a:srgbClr val="467885"/>
                  </a:solidFill>
                </a:uFill>
                <a:latin typeface="Calibri"/>
                <a:cs typeface="Calibri"/>
                <a:hlinkClick r:id="rId14"/>
              </a:rPr>
              <a:t>Security</a:t>
            </a:r>
            <a:endParaRPr sz="1600" dirty="0">
              <a:latin typeface="Calibri"/>
              <a:cs typeface="Calibri"/>
            </a:endParaRPr>
          </a:p>
          <a:p>
            <a:pPr marL="494030" indent="-286385">
              <a:lnSpc>
                <a:spcPct val="100000"/>
              </a:lnSpc>
              <a:spcBef>
                <a:spcPts val="130"/>
              </a:spcBef>
              <a:buClr>
                <a:srgbClr val="333333"/>
              </a:buClr>
              <a:buFont typeface="Arial"/>
              <a:buChar char="•"/>
              <a:tabLst>
                <a:tab pos="494030" algn="l"/>
              </a:tabLst>
            </a:pPr>
            <a:r>
              <a:rPr sz="1600" u="sng" spc="45" dirty="0">
                <a:solidFill>
                  <a:srgbClr val="467885"/>
                </a:solidFill>
                <a:uFill>
                  <a:solidFill>
                    <a:srgbClr val="467885"/>
                  </a:solidFill>
                </a:uFill>
                <a:latin typeface="Calibri"/>
                <a:cs typeface="Calibri"/>
                <a:hlinkClick r:id="rId15"/>
              </a:rPr>
              <a:t>CyberSecurity</a:t>
            </a:r>
            <a:r>
              <a:rPr sz="1600" u="sng" spc="30" dirty="0">
                <a:solidFill>
                  <a:srgbClr val="467885"/>
                </a:solidFill>
                <a:uFill>
                  <a:solidFill>
                    <a:srgbClr val="467885"/>
                  </a:solidFill>
                </a:uFill>
                <a:latin typeface="Calibri"/>
                <a:cs typeface="Calibri"/>
                <a:hlinkClick r:id="rId15"/>
              </a:rPr>
              <a:t> </a:t>
            </a:r>
            <a:r>
              <a:rPr sz="1600" u="sng" spc="40" dirty="0">
                <a:solidFill>
                  <a:srgbClr val="467885"/>
                </a:solidFill>
                <a:uFill>
                  <a:solidFill>
                    <a:srgbClr val="467885"/>
                  </a:solidFill>
                </a:uFill>
                <a:latin typeface="Calibri"/>
                <a:cs typeface="Calibri"/>
                <a:hlinkClick r:id="rId15"/>
              </a:rPr>
              <a:t>Community</a:t>
            </a:r>
            <a:endParaRPr sz="1600" dirty="0">
              <a:latin typeface="Calibri"/>
              <a:cs typeface="Calibri"/>
            </a:endParaRPr>
          </a:p>
        </p:txBody>
      </p:sp>
      <p:sp>
        <p:nvSpPr>
          <p:cNvPr id="14" name="object 14"/>
          <p:cNvSpPr txBox="1"/>
          <p:nvPr/>
        </p:nvSpPr>
        <p:spPr>
          <a:xfrm>
            <a:off x="6259067" y="2778002"/>
            <a:ext cx="4971415" cy="2989921"/>
          </a:xfrm>
          <a:prstGeom prst="rect">
            <a:avLst/>
          </a:prstGeom>
          <a:solidFill>
            <a:srgbClr val="E8E8E8"/>
          </a:solidFill>
        </p:spPr>
        <p:txBody>
          <a:bodyPr vert="horz" wrap="square" lIns="0" tIns="121285" rIns="0" bIns="0" rtlCol="0">
            <a:spAutoFit/>
          </a:bodyPr>
          <a:lstStyle/>
          <a:p>
            <a:pPr marL="502920" indent="-286385">
              <a:lnSpc>
                <a:spcPct val="100000"/>
              </a:lnSpc>
              <a:spcBef>
                <a:spcPts val="955"/>
              </a:spcBef>
              <a:buClr>
                <a:srgbClr val="333333"/>
              </a:buClr>
              <a:buFont typeface="Arial"/>
              <a:buChar char="•"/>
              <a:tabLst>
                <a:tab pos="502920" algn="l"/>
              </a:tabLst>
            </a:pPr>
            <a:r>
              <a:rPr lang="en-US" sz="1600" u="sng" dirty="0">
                <a:solidFill>
                  <a:srgbClr val="467885"/>
                </a:solidFill>
                <a:uFill>
                  <a:solidFill>
                    <a:srgbClr val="467885"/>
                  </a:solidFill>
                </a:uFill>
                <a:latin typeface="Calibri"/>
                <a:cs typeface="Calibri"/>
                <a:hlinkClick r:id="rId16"/>
              </a:rPr>
              <a:t>Mike Pinch</a:t>
            </a:r>
            <a:endParaRPr lang="en-US" sz="1600" u="sng" dirty="0">
              <a:solidFill>
                <a:srgbClr val="467885"/>
              </a:solidFill>
              <a:uFill>
                <a:solidFill>
                  <a:srgbClr val="467885"/>
                </a:solidFill>
              </a:uFill>
              <a:latin typeface="Calibri"/>
              <a:cs typeface="Calibri"/>
              <a:hlinkClick r:id="rId17"/>
            </a:endParaRPr>
          </a:p>
          <a:p>
            <a:pPr marL="502920" indent="-286385">
              <a:lnSpc>
                <a:spcPct val="100000"/>
              </a:lnSpc>
              <a:spcBef>
                <a:spcPts val="955"/>
              </a:spcBef>
              <a:buClr>
                <a:srgbClr val="333333"/>
              </a:buClr>
              <a:buFont typeface="Arial"/>
              <a:buChar char="•"/>
              <a:tabLst>
                <a:tab pos="502920" algn="l"/>
              </a:tabLst>
            </a:pPr>
            <a:r>
              <a:rPr lang="en-US" sz="1600" u="sng" dirty="0">
                <a:solidFill>
                  <a:srgbClr val="467885"/>
                </a:solidFill>
                <a:uFill>
                  <a:solidFill>
                    <a:srgbClr val="467885"/>
                  </a:solidFill>
                </a:uFill>
                <a:latin typeface="Calibri"/>
                <a:cs typeface="Calibri"/>
                <a:hlinkClick r:id="rId18"/>
              </a:rPr>
              <a:t>Joe Cicero (me)</a:t>
            </a:r>
            <a:endParaRPr lang="en-US" sz="1600" u="sng" dirty="0">
              <a:solidFill>
                <a:srgbClr val="467885"/>
              </a:solidFill>
              <a:uFill>
                <a:solidFill>
                  <a:srgbClr val="467885"/>
                </a:solidFill>
              </a:uFill>
              <a:latin typeface="Calibri"/>
              <a:cs typeface="Calibri"/>
              <a:hlinkClick r:id="rId17"/>
            </a:endParaRPr>
          </a:p>
          <a:p>
            <a:pPr marL="502920" indent="-286385">
              <a:lnSpc>
                <a:spcPct val="100000"/>
              </a:lnSpc>
              <a:spcBef>
                <a:spcPts val="955"/>
              </a:spcBef>
              <a:buClr>
                <a:srgbClr val="333333"/>
              </a:buClr>
              <a:buFont typeface="Arial"/>
              <a:buChar char="•"/>
              <a:tabLst>
                <a:tab pos="502920" algn="l"/>
              </a:tabLst>
            </a:pPr>
            <a:r>
              <a:rPr lang="en-US" sz="1600" u="sng" dirty="0">
                <a:solidFill>
                  <a:srgbClr val="467885"/>
                </a:solidFill>
                <a:uFill>
                  <a:solidFill>
                    <a:srgbClr val="467885"/>
                  </a:solidFill>
                </a:uFill>
                <a:latin typeface="Calibri"/>
                <a:cs typeface="Calibri"/>
                <a:hlinkClick r:id="rId19"/>
              </a:rPr>
              <a:t>Tim Wainwright </a:t>
            </a:r>
            <a:endParaRPr lang="en-US" sz="1600" u="sng" dirty="0">
              <a:solidFill>
                <a:srgbClr val="467885"/>
              </a:solidFill>
              <a:uFill>
                <a:solidFill>
                  <a:srgbClr val="467885"/>
                </a:solidFill>
              </a:uFill>
              <a:latin typeface="Calibri"/>
              <a:cs typeface="Calibri"/>
              <a:hlinkClick r:id="rId17"/>
            </a:endParaRPr>
          </a:p>
          <a:p>
            <a:pPr marL="502920" indent="-286385">
              <a:lnSpc>
                <a:spcPct val="100000"/>
              </a:lnSpc>
              <a:spcBef>
                <a:spcPts val="955"/>
              </a:spcBef>
              <a:buClr>
                <a:srgbClr val="333333"/>
              </a:buClr>
              <a:buFont typeface="Arial"/>
              <a:buChar char="•"/>
              <a:tabLst>
                <a:tab pos="502920" algn="l"/>
              </a:tabLst>
            </a:pPr>
            <a:r>
              <a:rPr sz="1600" u="sng" dirty="0">
                <a:solidFill>
                  <a:srgbClr val="467885"/>
                </a:solidFill>
                <a:uFill>
                  <a:solidFill>
                    <a:srgbClr val="467885"/>
                  </a:solidFill>
                </a:uFill>
                <a:latin typeface="Calibri"/>
                <a:cs typeface="Calibri"/>
                <a:hlinkClick r:id="rId17"/>
              </a:rPr>
              <a:t>Mona</a:t>
            </a:r>
            <a:r>
              <a:rPr sz="1600" u="sng" spc="-20" dirty="0">
                <a:solidFill>
                  <a:srgbClr val="467885"/>
                </a:solidFill>
                <a:uFill>
                  <a:solidFill>
                    <a:srgbClr val="467885"/>
                  </a:solidFill>
                </a:uFill>
                <a:latin typeface="Calibri"/>
                <a:cs typeface="Calibri"/>
                <a:hlinkClick r:id="rId17"/>
              </a:rPr>
              <a:t> </a:t>
            </a:r>
            <a:r>
              <a:rPr sz="1600" u="sng" dirty="0">
                <a:solidFill>
                  <a:srgbClr val="467885"/>
                </a:solidFill>
                <a:uFill>
                  <a:solidFill>
                    <a:srgbClr val="467885"/>
                  </a:solidFill>
                </a:uFill>
                <a:latin typeface="Calibri"/>
                <a:cs typeface="Calibri"/>
                <a:hlinkClick r:id="rId17"/>
              </a:rPr>
              <a:t>Ghadiri</a:t>
            </a:r>
            <a:r>
              <a:rPr sz="1600" u="sng" spc="-35" dirty="0">
                <a:solidFill>
                  <a:srgbClr val="467885"/>
                </a:solidFill>
                <a:uFill>
                  <a:solidFill>
                    <a:srgbClr val="467885"/>
                  </a:solidFill>
                </a:uFill>
                <a:latin typeface="Calibri"/>
                <a:cs typeface="Calibri"/>
                <a:hlinkClick r:id="rId17"/>
              </a:rPr>
              <a:t> </a:t>
            </a:r>
            <a:r>
              <a:rPr sz="1600" u="sng" dirty="0">
                <a:solidFill>
                  <a:srgbClr val="467885"/>
                </a:solidFill>
                <a:uFill>
                  <a:solidFill>
                    <a:srgbClr val="467885"/>
                  </a:solidFill>
                </a:uFill>
                <a:latin typeface="Calibri"/>
                <a:cs typeface="Calibri"/>
                <a:hlinkClick r:id="rId17"/>
              </a:rPr>
              <a:t>@</a:t>
            </a:r>
            <a:r>
              <a:rPr sz="1600" u="sng" spc="-25" dirty="0">
                <a:solidFill>
                  <a:srgbClr val="467885"/>
                </a:solidFill>
                <a:uFill>
                  <a:solidFill>
                    <a:srgbClr val="467885"/>
                  </a:solidFill>
                </a:uFill>
                <a:latin typeface="Calibri"/>
                <a:cs typeface="Calibri"/>
                <a:hlinkClick r:id="rId17"/>
              </a:rPr>
              <a:t> </a:t>
            </a:r>
            <a:r>
              <a:rPr sz="1600" u="sng" dirty="0">
                <a:solidFill>
                  <a:srgbClr val="467885"/>
                </a:solidFill>
                <a:uFill>
                  <a:solidFill>
                    <a:srgbClr val="467885"/>
                  </a:solidFill>
                </a:uFill>
                <a:latin typeface="Calibri"/>
                <a:cs typeface="Calibri"/>
                <a:hlinkClick r:id="rId17"/>
              </a:rPr>
              <a:t>Blue</a:t>
            </a:r>
            <a:r>
              <a:rPr sz="1600" u="sng" spc="-20" dirty="0">
                <a:solidFill>
                  <a:srgbClr val="467885"/>
                </a:solidFill>
                <a:uFill>
                  <a:solidFill>
                    <a:srgbClr val="467885"/>
                  </a:solidFill>
                </a:uFill>
                <a:latin typeface="Calibri"/>
                <a:cs typeface="Calibri"/>
                <a:hlinkClick r:id="rId17"/>
              </a:rPr>
              <a:t> </a:t>
            </a:r>
            <a:r>
              <a:rPr sz="1600" u="sng" spc="-10" dirty="0">
                <a:solidFill>
                  <a:srgbClr val="467885"/>
                </a:solidFill>
                <a:uFill>
                  <a:solidFill>
                    <a:srgbClr val="467885"/>
                  </a:solidFill>
                </a:uFill>
                <a:latin typeface="Calibri"/>
                <a:cs typeface="Calibri"/>
                <a:hlinkClick r:id="rId17"/>
              </a:rPr>
              <a:t>Voyant</a:t>
            </a:r>
            <a:endParaRPr lang="en-US" sz="1600" dirty="0">
              <a:latin typeface="Calibri"/>
              <a:cs typeface="Calibri"/>
            </a:endParaRPr>
          </a:p>
          <a:p>
            <a:pPr marL="502920" indent="-286385">
              <a:lnSpc>
                <a:spcPct val="100000"/>
              </a:lnSpc>
              <a:spcBef>
                <a:spcPts val="955"/>
              </a:spcBef>
              <a:buClr>
                <a:srgbClr val="333333"/>
              </a:buClr>
              <a:buFont typeface="Arial"/>
              <a:buChar char="•"/>
              <a:tabLst>
                <a:tab pos="502920" algn="l"/>
              </a:tabLst>
            </a:pPr>
            <a:r>
              <a:rPr sz="1600" u="sng" spc="70" dirty="0">
                <a:solidFill>
                  <a:srgbClr val="467885"/>
                </a:solidFill>
                <a:uFill>
                  <a:solidFill>
                    <a:srgbClr val="467885"/>
                  </a:solidFill>
                </a:uFill>
                <a:latin typeface="Calibri"/>
                <a:cs typeface="Calibri"/>
                <a:hlinkClick r:id="rId20"/>
              </a:rPr>
              <a:t>Ed</a:t>
            </a:r>
            <a:r>
              <a:rPr sz="1600" u="sng" spc="-55" dirty="0">
                <a:solidFill>
                  <a:srgbClr val="467885"/>
                </a:solidFill>
                <a:uFill>
                  <a:solidFill>
                    <a:srgbClr val="467885"/>
                  </a:solidFill>
                </a:uFill>
                <a:latin typeface="Calibri"/>
                <a:cs typeface="Calibri"/>
                <a:hlinkClick r:id="rId20"/>
              </a:rPr>
              <a:t> </a:t>
            </a:r>
            <a:r>
              <a:rPr sz="1600" u="sng" dirty="0">
                <a:solidFill>
                  <a:srgbClr val="467885"/>
                </a:solidFill>
                <a:uFill>
                  <a:solidFill>
                    <a:srgbClr val="467885"/>
                  </a:solidFill>
                </a:uFill>
                <a:latin typeface="Calibri"/>
                <a:cs typeface="Calibri"/>
                <a:hlinkClick r:id="rId20"/>
              </a:rPr>
              <a:t>Martin</a:t>
            </a:r>
            <a:r>
              <a:rPr sz="1600" u="sng" spc="-35" dirty="0">
                <a:solidFill>
                  <a:srgbClr val="467885"/>
                </a:solidFill>
                <a:uFill>
                  <a:solidFill>
                    <a:srgbClr val="467885"/>
                  </a:solidFill>
                </a:uFill>
                <a:latin typeface="Calibri"/>
                <a:cs typeface="Calibri"/>
                <a:hlinkClick r:id="rId20"/>
              </a:rPr>
              <a:t> </a:t>
            </a:r>
            <a:r>
              <a:rPr sz="1600" u="sng" dirty="0">
                <a:solidFill>
                  <a:srgbClr val="467885"/>
                </a:solidFill>
                <a:uFill>
                  <a:solidFill>
                    <a:srgbClr val="467885"/>
                  </a:solidFill>
                </a:uFill>
                <a:latin typeface="Calibri"/>
                <a:cs typeface="Calibri"/>
                <a:hlinkClick r:id="rId20"/>
              </a:rPr>
              <a:t>@</a:t>
            </a:r>
            <a:r>
              <a:rPr sz="1600" u="sng" spc="-50" dirty="0">
                <a:solidFill>
                  <a:srgbClr val="467885"/>
                </a:solidFill>
                <a:uFill>
                  <a:solidFill>
                    <a:srgbClr val="467885"/>
                  </a:solidFill>
                </a:uFill>
                <a:latin typeface="Calibri"/>
                <a:cs typeface="Calibri"/>
                <a:hlinkClick r:id="rId20"/>
              </a:rPr>
              <a:t> </a:t>
            </a:r>
            <a:r>
              <a:rPr sz="1600" u="sng" spc="-10" dirty="0">
                <a:solidFill>
                  <a:srgbClr val="467885"/>
                </a:solidFill>
                <a:uFill>
                  <a:solidFill>
                    <a:srgbClr val="467885"/>
                  </a:solidFill>
                </a:uFill>
                <a:latin typeface="Calibri"/>
                <a:cs typeface="Calibri"/>
                <a:hlinkClick r:id="rId20"/>
              </a:rPr>
              <a:t>Microsoft</a:t>
            </a:r>
            <a:endParaRPr lang="en-US" sz="1600" spc="-10" dirty="0">
              <a:latin typeface="Calibri"/>
              <a:cs typeface="Calibri"/>
            </a:endParaRPr>
          </a:p>
          <a:p>
            <a:pPr marL="502920" indent="-286385">
              <a:lnSpc>
                <a:spcPct val="100000"/>
              </a:lnSpc>
              <a:spcBef>
                <a:spcPts val="955"/>
              </a:spcBef>
              <a:buClr>
                <a:srgbClr val="333333"/>
              </a:buClr>
              <a:buFont typeface="Arial"/>
              <a:buChar char="•"/>
              <a:tabLst>
                <a:tab pos="502920" algn="l"/>
              </a:tabLst>
            </a:pPr>
            <a:r>
              <a:rPr sz="1600" u="sng" dirty="0">
                <a:solidFill>
                  <a:srgbClr val="467885"/>
                </a:solidFill>
                <a:uFill>
                  <a:solidFill>
                    <a:srgbClr val="467885"/>
                  </a:solidFill>
                </a:uFill>
                <a:latin typeface="Calibri"/>
                <a:cs typeface="Calibri"/>
                <a:hlinkClick r:id="rId21"/>
              </a:rPr>
              <a:t>Michael</a:t>
            </a:r>
            <a:r>
              <a:rPr sz="1600" u="sng" spc="75" dirty="0">
                <a:solidFill>
                  <a:srgbClr val="467885"/>
                </a:solidFill>
                <a:uFill>
                  <a:solidFill>
                    <a:srgbClr val="467885"/>
                  </a:solidFill>
                </a:uFill>
                <a:latin typeface="Calibri"/>
                <a:cs typeface="Calibri"/>
                <a:hlinkClick r:id="rId21"/>
              </a:rPr>
              <a:t> </a:t>
            </a:r>
            <a:r>
              <a:rPr sz="1600" u="sng" dirty="0">
                <a:solidFill>
                  <a:srgbClr val="467885"/>
                </a:solidFill>
                <a:uFill>
                  <a:solidFill>
                    <a:srgbClr val="467885"/>
                  </a:solidFill>
                </a:uFill>
                <a:latin typeface="Calibri"/>
                <a:cs typeface="Calibri"/>
                <a:hlinkClick r:id="rId21"/>
              </a:rPr>
              <a:t>Melone</a:t>
            </a:r>
            <a:r>
              <a:rPr sz="1600" u="sng" spc="80" dirty="0">
                <a:solidFill>
                  <a:srgbClr val="467885"/>
                </a:solidFill>
                <a:uFill>
                  <a:solidFill>
                    <a:srgbClr val="467885"/>
                  </a:solidFill>
                </a:uFill>
                <a:latin typeface="Calibri"/>
                <a:cs typeface="Calibri"/>
                <a:hlinkClick r:id="rId21"/>
              </a:rPr>
              <a:t> </a:t>
            </a:r>
            <a:r>
              <a:rPr sz="1600" u="sng" dirty="0">
                <a:solidFill>
                  <a:srgbClr val="467885"/>
                </a:solidFill>
                <a:uFill>
                  <a:solidFill>
                    <a:srgbClr val="467885"/>
                  </a:solidFill>
                </a:uFill>
                <a:latin typeface="Calibri"/>
                <a:cs typeface="Calibri"/>
                <a:hlinkClick r:id="rId21"/>
              </a:rPr>
              <a:t>@</a:t>
            </a:r>
            <a:r>
              <a:rPr sz="1600" u="sng" spc="90" dirty="0">
                <a:solidFill>
                  <a:srgbClr val="467885"/>
                </a:solidFill>
                <a:uFill>
                  <a:solidFill>
                    <a:srgbClr val="467885"/>
                  </a:solidFill>
                </a:uFill>
                <a:latin typeface="Calibri"/>
                <a:cs typeface="Calibri"/>
                <a:hlinkClick r:id="rId21"/>
              </a:rPr>
              <a:t> </a:t>
            </a:r>
            <a:r>
              <a:rPr sz="1600" u="sng" spc="-10" dirty="0">
                <a:solidFill>
                  <a:srgbClr val="467885"/>
                </a:solidFill>
                <a:uFill>
                  <a:solidFill>
                    <a:srgbClr val="467885"/>
                  </a:solidFill>
                </a:uFill>
                <a:latin typeface="Calibri"/>
                <a:cs typeface="Calibri"/>
                <a:hlinkClick r:id="rId21"/>
              </a:rPr>
              <a:t>Microsoft</a:t>
            </a:r>
            <a:endParaRPr lang="en-US" sz="1600" dirty="0">
              <a:latin typeface="Calibri"/>
              <a:cs typeface="Calibri"/>
            </a:endParaRPr>
          </a:p>
          <a:p>
            <a:pPr marL="502920" indent="-286385">
              <a:lnSpc>
                <a:spcPct val="100000"/>
              </a:lnSpc>
              <a:spcBef>
                <a:spcPts val="955"/>
              </a:spcBef>
              <a:buClr>
                <a:srgbClr val="333333"/>
              </a:buClr>
              <a:buFont typeface="Arial"/>
              <a:buChar char="•"/>
              <a:tabLst>
                <a:tab pos="502920" algn="l"/>
              </a:tabLst>
            </a:pPr>
            <a:r>
              <a:rPr sz="1600" u="sng" spc="50" dirty="0">
                <a:solidFill>
                  <a:srgbClr val="467885"/>
                </a:solidFill>
                <a:uFill>
                  <a:solidFill>
                    <a:srgbClr val="467885"/>
                  </a:solidFill>
                </a:uFill>
                <a:latin typeface="Calibri"/>
                <a:cs typeface="Calibri"/>
                <a:hlinkClick r:id="rId22"/>
              </a:rPr>
              <a:t>Abhishek</a:t>
            </a:r>
            <a:r>
              <a:rPr sz="1600" u="sng" spc="35" dirty="0">
                <a:solidFill>
                  <a:srgbClr val="467885"/>
                </a:solidFill>
                <a:uFill>
                  <a:solidFill>
                    <a:srgbClr val="467885"/>
                  </a:solidFill>
                </a:uFill>
                <a:latin typeface="Calibri"/>
                <a:cs typeface="Calibri"/>
                <a:hlinkClick r:id="rId22"/>
              </a:rPr>
              <a:t> </a:t>
            </a:r>
            <a:r>
              <a:rPr sz="1600" u="sng" dirty="0">
                <a:solidFill>
                  <a:srgbClr val="467885"/>
                </a:solidFill>
                <a:uFill>
                  <a:solidFill>
                    <a:srgbClr val="467885"/>
                  </a:solidFill>
                </a:uFill>
                <a:latin typeface="Calibri"/>
                <a:cs typeface="Calibri"/>
                <a:hlinkClick r:id="rId22"/>
              </a:rPr>
              <a:t>Agrawal</a:t>
            </a:r>
            <a:r>
              <a:rPr sz="1600" u="sng" spc="25" dirty="0">
                <a:solidFill>
                  <a:srgbClr val="467885"/>
                </a:solidFill>
                <a:uFill>
                  <a:solidFill>
                    <a:srgbClr val="467885"/>
                  </a:solidFill>
                </a:uFill>
                <a:latin typeface="Calibri"/>
                <a:cs typeface="Calibri"/>
                <a:hlinkClick r:id="rId22"/>
              </a:rPr>
              <a:t> </a:t>
            </a:r>
            <a:r>
              <a:rPr sz="1600" u="sng" dirty="0">
                <a:solidFill>
                  <a:srgbClr val="467885"/>
                </a:solidFill>
                <a:uFill>
                  <a:solidFill>
                    <a:srgbClr val="467885"/>
                  </a:solidFill>
                </a:uFill>
                <a:latin typeface="Calibri"/>
                <a:cs typeface="Calibri"/>
                <a:hlinkClick r:id="rId22"/>
              </a:rPr>
              <a:t>@</a:t>
            </a:r>
            <a:r>
              <a:rPr sz="1600" u="sng" spc="30" dirty="0">
                <a:solidFill>
                  <a:srgbClr val="467885"/>
                </a:solidFill>
                <a:uFill>
                  <a:solidFill>
                    <a:srgbClr val="467885"/>
                  </a:solidFill>
                </a:uFill>
                <a:latin typeface="Calibri"/>
                <a:cs typeface="Calibri"/>
                <a:hlinkClick r:id="rId22"/>
              </a:rPr>
              <a:t> </a:t>
            </a:r>
            <a:r>
              <a:rPr sz="1600" u="sng" spc="-10" dirty="0">
                <a:solidFill>
                  <a:srgbClr val="467885"/>
                </a:solidFill>
                <a:uFill>
                  <a:solidFill>
                    <a:srgbClr val="467885"/>
                  </a:solidFill>
                </a:uFill>
                <a:latin typeface="Calibri"/>
                <a:cs typeface="Calibri"/>
                <a:hlinkClick r:id="rId22"/>
              </a:rPr>
              <a:t>Microsoft</a:t>
            </a:r>
            <a:endParaRPr lang="en-US" sz="1600" dirty="0">
              <a:latin typeface="Calibri"/>
              <a:cs typeface="Calibri"/>
            </a:endParaRPr>
          </a:p>
          <a:p>
            <a:pPr marL="502920" indent="-286385">
              <a:lnSpc>
                <a:spcPct val="100000"/>
              </a:lnSpc>
              <a:spcBef>
                <a:spcPts val="955"/>
              </a:spcBef>
              <a:buClr>
                <a:srgbClr val="333333"/>
              </a:buClr>
              <a:buFont typeface="Arial"/>
              <a:buChar char="•"/>
              <a:tabLst>
                <a:tab pos="502920" algn="l"/>
              </a:tabLst>
            </a:pPr>
            <a:r>
              <a:rPr sz="1600" u="sng" spc="55" dirty="0">
                <a:solidFill>
                  <a:srgbClr val="467885"/>
                </a:solidFill>
                <a:uFill>
                  <a:solidFill>
                    <a:srgbClr val="467885"/>
                  </a:solidFill>
                </a:uFill>
                <a:latin typeface="Calibri"/>
                <a:cs typeface="Calibri"/>
                <a:hlinkClick r:id="rId23"/>
              </a:rPr>
              <a:t>Cordell</a:t>
            </a:r>
            <a:r>
              <a:rPr sz="1600" u="sng" spc="45" dirty="0">
                <a:solidFill>
                  <a:srgbClr val="467885"/>
                </a:solidFill>
                <a:uFill>
                  <a:solidFill>
                    <a:srgbClr val="467885"/>
                  </a:solidFill>
                </a:uFill>
                <a:latin typeface="Calibri"/>
                <a:cs typeface="Calibri"/>
                <a:hlinkClick r:id="rId23"/>
              </a:rPr>
              <a:t> </a:t>
            </a:r>
            <a:r>
              <a:rPr sz="1600" u="sng" spc="55" dirty="0">
                <a:solidFill>
                  <a:srgbClr val="467885"/>
                </a:solidFill>
                <a:uFill>
                  <a:solidFill>
                    <a:srgbClr val="467885"/>
                  </a:solidFill>
                </a:uFill>
                <a:latin typeface="Calibri"/>
                <a:cs typeface="Calibri"/>
                <a:hlinkClick r:id="rId23"/>
              </a:rPr>
              <a:t>BaanHofman</a:t>
            </a:r>
            <a:r>
              <a:rPr sz="1600" u="sng" spc="105" dirty="0">
                <a:solidFill>
                  <a:srgbClr val="467885"/>
                </a:solidFill>
                <a:uFill>
                  <a:solidFill>
                    <a:srgbClr val="467885"/>
                  </a:solidFill>
                </a:uFill>
                <a:latin typeface="Calibri"/>
                <a:cs typeface="Calibri"/>
                <a:hlinkClick r:id="rId23"/>
              </a:rPr>
              <a:t> </a:t>
            </a:r>
            <a:r>
              <a:rPr sz="1600" u="sng" dirty="0">
                <a:solidFill>
                  <a:srgbClr val="467885"/>
                </a:solidFill>
                <a:uFill>
                  <a:solidFill>
                    <a:srgbClr val="467885"/>
                  </a:solidFill>
                </a:uFill>
                <a:latin typeface="Calibri"/>
                <a:cs typeface="Calibri"/>
                <a:hlinkClick r:id="rId23"/>
              </a:rPr>
              <a:t>@Red</a:t>
            </a:r>
            <a:r>
              <a:rPr sz="1600" u="sng" spc="50" dirty="0">
                <a:solidFill>
                  <a:srgbClr val="467885"/>
                </a:solidFill>
                <a:uFill>
                  <a:solidFill>
                    <a:srgbClr val="467885"/>
                  </a:solidFill>
                </a:uFill>
                <a:latin typeface="Calibri"/>
                <a:cs typeface="Calibri"/>
                <a:hlinkClick r:id="rId23"/>
              </a:rPr>
              <a:t> </a:t>
            </a:r>
            <a:r>
              <a:rPr sz="1600" u="sng" spc="55" dirty="0">
                <a:solidFill>
                  <a:srgbClr val="467885"/>
                </a:solidFill>
                <a:uFill>
                  <a:solidFill>
                    <a:srgbClr val="467885"/>
                  </a:solidFill>
                </a:uFill>
                <a:latin typeface="Calibri"/>
                <a:cs typeface="Calibri"/>
                <a:hlinkClick r:id="rId23"/>
              </a:rPr>
              <a:t>Canary</a:t>
            </a:r>
            <a:endParaRPr sz="16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8F61F0-205E-EB98-5998-96EEA90A968D}"/>
              </a:ext>
            </a:extLst>
          </p:cNvPr>
          <p:cNvPicPr>
            <a:picLocks noChangeAspect="1"/>
          </p:cNvPicPr>
          <p:nvPr/>
        </p:nvPicPr>
        <p:blipFill>
          <a:blip r:embed="rId2"/>
          <a:stretch>
            <a:fillRect/>
          </a:stretch>
        </p:blipFill>
        <p:spPr>
          <a:xfrm>
            <a:off x="0" y="6096"/>
            <a:ext cx="12192000" cy="6845807"/>
          </a:xfrm>
          <a:prstGeom prst="rect">
            <a:avLst/>
          </a:prstGeom>
        </p:spPr>
      </p:pic>
      <p:sp>
        <p:nvSpPr>
          <p:cNvPr id="10" name="Rectangle 9">
            <a:extLst>
              <a:ext uri="{FF2B5EF4-FFF2-40B4-BE49-F238E27FC236}">
                <a16:creationId xmlns:a16="http://schemas.microsoft.com/office/drawing/2014/main" id="{1719E8F9-5C99-A213-8256-D355DF2631FE}"/>
              </a:ext>
            </a:extLst>
          </p:cNvPr>
          <p:cNvSpPr/>
          <p:nvPr/>
        </p:nvSpPr>
        <p:spPr>
          <a:xfrm>
            <a:off x="0" y="878541"/>
            <a:ext cx="12192000" cy="4758392"/>
          </a:xfrm>
          <a:prstGeom prst="rect">
            <a:avLst/>
          </a:prstGeom>
          <a:solidFill>
            <a:srgbClr val="EEF3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30244-46A0-AEDA-8D6E-3C6A616FE90F}"/>
              </a:ext>
            </a:extLst>
          </p:cNvPr>
          <p:cNvSpPr>
            <a:spLocks noGrp="1"/>
          </p:cNvSpPr>
          <p:nvPr>
            <p:ph type="title"/>
          </p:nvPr>
        </p:nvSpPr>
        <p:spPr/>
        <p:txBody>
          <a:bodyPr/>
          <a:lstStyle/>
          <a:p>
            <a:r>
              <a:rPr lang="en-US" dirty="0"/>
              <a:t>Career Planning Template</a:t>
            </a:r>
          </a:p>
        </p:txBody>
      </p:sp>
      <p:pic>
        <p:nvPicPr>
          <p:cNvPr id="5" name="Picture 4">
            <a:extLst>
              <a:ext uri="{FF2B5EF4-FFF2-40B4-BE49-F238E27FC236}">
                <a16:creationId xmlns:a16="http://schemas.microsoft.com/office/drawing/2014/main" id="{D204339A-ECA0-B138-257F-9FA8BF2565F3}"/>
              </a:ext>
            </a:extLst>
          </p:cNvPr>
          <p:cNvPicPr>
            <a:picLocks noChangeAspect="1"/>
          </p:cNvPicPr>
          <p:nvPr/>
        </p:nvPicPr>
        <p:blipFill>
          <a:blip r:embed="rId3"/>
          <a:stretch>
            <a:fillRect/>
          </a:stretch>
        </p:blipFill>
        <p:spPr>
          <a:xfrm>
            <a:off x="137104" y="1221067"/>
            <a:ext cx="4082638" cy="420071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0095B82-BD2A-1043-BCD2-E7BA8BDD9ED6}"/>
              </a:ext>
            </a:extLst>
          </p:cNvPr>
          <p:cNvPicPr>
            <a:picLocks noChangeAspect="1"/>
          </p:cNvPicPr>
          <p:nvPr/>
        </p:nvPicPr>
        <p:blipFill>
          <a:blip r:embed="rId4"/>
          <a:stretch>
            <a:fillRect/>
          </a:stretch>
        </p:blipFill>
        <p:spPr>
          <a:xfrm>
            <a:off x="4277334" y="1183341"/>
            <a:ext cx="3783104" cy="423843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113E6AD-BEC6-1B2D-A297-87E3CEA4FCE9}"/>
              </a:ext>
            </a:extLst>
          </p:cNvPr>
          <p:cNvPicPr>
            <a:picLocks noChangeAspect="1"/>
          </p:cNvPicPr>
          <p:nvPr/>
        </p:nvPicPr>
        <p:blipFill>
          <a:blip r:embed="rId5"/>
          <a:stretch>
            <a:fillRect/>
          </a:stretch>
        </p:blipFill>
        <p:spPr>
          <a:xfrm>
            <a:off x="8118030" y="1183341"/>
            <a:ext cx="3936866" cy="364393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9AD9809-955B-A7F1-05A4-C4D2941BC0E3}"/>
              </a:ext>
            </a:extLst>
          </p:cNvPr>
          <p:cNvSpPr txBox="1"/>
          <p:nvPr/>
        </p:nvSpPr>
        <p:spPr>
          <a:xfrm>
            <a:off x="242046" y="5794793"/>
            <a:ext cx="7611035" cy="523220"/>
          </a:xfrm>
          <a:prstGeom prst="rect">
            <a:avLst/>
          </a:prstGeom>
          <a:noFill/>
        </p:spPr>
        <p:txBody>
          <a:bodyPr wrap="square">
            <a:spAutoFit/>
          </a:bodyPr>
          <a:lstStyle/>
          <a:p>
            <a:r>
              <a:rPr lang="en-US" sz="2800" dirty="0">
                <a:hlinkClick r:id="rId6"/>
              </a:rPr>
              <a:t>https://github.com/joecicero/careercoaching</a:t>
            </a:r>
            <a:r>
              <a:rPr lang="en-US" sz="2800" dirty="0"/>
              <a:t> </a:t>
            </a:r>
          </a:p>
        </p:txBody>
      </p:sp>
    </p:spTree>
    <p:extLst>
      <p:ext uri="{BB962C8B-B14F-4D97-AF65-F5344CB8AC3E}">
        <p14:creationId xmlns:p14="http://schemas.microsoft.com/office/powerpoint/2010/main" val="112515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map&#10;&#10;Description automatically generated">
            <a:extLst>
              <a:ext uri="{FF2B5EF4-FFF2-40B4-BE49-F238E27FC236}">
                <a16:creationId xmlns:a16="http://schemas.microsoft.com/office/drawing/2014/main" id="{26C59834-D4BA-71F5-C82B-5158472DAE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Title 1">
            <a:extLst>
              <a:ext uri="{FF2B5EF4-FFF2-40B4-BE49-F238E27FC236}">
                <a16:creationId xmlns:a16="http://schemas.microsoft.com/office/drawing/2014/main" id="{3EC69DC1-F392-7F7D-18F5-52352BABAFF9}"/>
              </a:ext>
            </a:extLst>
          </p:cNvPr>
          <p:cNvSpPr>
            <a:spLocks noGrp="1"/>
          </p:cNvSpPr>
          <p:nvPr>
            <p:ph type="title"/>
          </p:nvPr>
        </p:nvSpPr>
        <p:spPr/>
        <p:txBody>
          <a:bodyPr/>
          <a:lstStyle/>
          <a:p>
            <a:r>
              <a:rPr lang="en-US" dirty="0"/>
              <a:t>Tips and Tricks to Shorten the Journey</a:t>
            </a:r>
          </a:p>
        </p:txBody>
      </p:sp>
      <p:sp>
        <p:nvSpPr>
          <p:cNvPr id="3" name="Content Placeholder 2">
            <a:extLst>
              <a:ext uri="{FF2B5EF4-FFF2-40B4-BE49-F238E27FC236}">
                <a16:creationId xmlns:a16="http://schemas.microsoft.com/office/drawing/2014/main" id="{B0A2D6AD-7D14-2D21-0642-4906590FB0B9}"/>
              </a:ext>
            </a:extLst>
          </p:cNvPr>
          <p:cNvSpPr>
            <a:spLocks noGrp="1"/>
          </p:cNvSpPr>
          <p:nvPr>
            <p:ph idx="1"/>
          </p:nvPr>
        </p:nvSpPr>
        <p:spPr>
          <a:xfrm>
            <a:off x="6176682" y="1189323"/>
            <a:ext cx="5520018" cy="5516277"/>
          </a:xfrm>
          <a:solidFill>
            <a:srgbClr val="EDEEEF"/>
          </a:solidFill>
        </p:spPr>
        <p:txBody>
          <a:bodyPr>
            <a:normAutofit/>
          </a:bodyPr>
          <a:lstStyle/>
          <a:p>
            <a:pPr marL="457200" indent="-457200">
              <a:buFont typeface="+mj-lt"/>
              <a:buAutoNum type="arabicPeriod"/>
            </a:pPr>
            <a:r>
              <a:rPr lang="en-US" dirty="0">
                <a:solidFill>
                  <a:schemeClr val="tx1"/>
                </a:solidFill>
              </a:rPr>
              <a:t>Develop a Strong Foundation</a:t>
            </a:r>
          </a:p>
          <a:p>
            <a:pPr marL="457200" indent="-457200">
              <a:buFont typeface="+mj-lt"/>
              <a:buAutoNum type="arabicPeriod"/>
            </a:pPr>
            <a:r>
              <a:rPr lang="en-US" dirty="0">
                <a:solidFill>
                  <a:schemeClr val="tx1"/>
                </a:solidFill>
              </a:rPr>
              <a:t>Pursue Relevant Education and Certifications</a:t>
            </a:r>
          </a:p>
          <a:p>
            <a:pPr marL="457200" indent="-457200">
              <a:buFont typeface="+mj-lt"/>
              <a:buAutoNum type="arabicPeriod"/>
            </a:pPr>
            <a:r>
              <a:rPr lang="en-US" dirty="0">
                <a:solidFill>
                  <a:schemeClr val="tx1"/>
                </a:solidFill>
              </a:rPr>
              <a:t>Learn About Cybersecurity Fundamentals</a:t>
            </a:r>
          </a:p>
          <a:p>
            <a:pPr marL="457200" indent="-457200">
              <a:buFont typeface="+mj-lt"/>
              <a:buAutoNum type="arabicPeriod"/>
            </a:pPr>
            <a:r>
              <a:rPr lang="en-US" dirty="0">
                <a:solidFill>
                  <a:schemeClr val="tx1"/>
                </a:solidFill>
              </a:rPr>
              <a:t>Stay Informed</a:t>
            </a:r>
          </a:p>
          <a:p>
            <a:pPr marL="457200" indent="-457200">
              <a:buFont typeface="+mj-lt"/>
              <a:buAutoNum type="arabicPeriod"/>
            </a:pPr>
            <a:r>
              <a:rPr lang="en-US" dirty="0">
                <a:solidFill>
                  <a:schemeClr val="tx1"/>
                </a:solidFill>
              </a:rPr>
              <a:t>Build Practical Skills</a:t>
            </a:r>
          </a:p>
          <a:p>
            <a:pPr marL="457200" indent="-457200">
              <a:buFont typeface="+mj-lt"/>
              <a:buAutoNum type="arabicPeriod"/>
            </a:pPr>
            <a:r>
              <a:rPr lang="en-US" dirty="0">
                <a:solidFill>
                  <a:schemeClr val="tx1"/>
                </a:solidFill>
              </a:rPr>
              <a:t>Networking</a:t>
            </a:r>
          </a:p>
          <a:p>
            <a:pPr marL="457200" indent="-457200">
              <a:buFont typeface="+mj-lt"/>
              <a:buAutoNum type="arabicPeriod"/>
            </a:pPr>
            <a:r>
              <a:rPr lang="en-US" dirty="0">
                <a:solidFill>
                  <a:schemeClr val="tx1"/>
                </a:solidFill>
              </a:rPr>
              <a:t>Create an Online Presence</a:t>
            </a:r>
          </a:p>
          <a:p>
            <a:pPr marL="457200" indent="-457200">
              <a:buFont typeface="+mj-lt"/>
              <a:buAutoNum type="arabicPeriod"/>
            </a:pPr>
            <a:r>
              <a:rPr lang="en-US" dirty="0">
                <a:solidFill>
                  <a:schemeClr val="tx1"/>
                </a:solidFill>
              </a:rPr>
              <a:t>Specialize</a:t>
            </a:r>
          </a:p>
          <a:p>
            <a:pPr marL="457200" indent="-457200">
              <a:buFont typeface="+mj-lt"/>
              <a:buAutoNum type="arabicPeriod"/>
            </a:pPr>
            <a:r>
              <a:rPr lang="en-US" dirty="0">
                <a:solidFill>
                  <a:schemeClr val="tx1"/>
                </a:solidFill>
              </a:rPr>
              <a:t>Soft Skills Matter</a:t>
            </a:r>
          </a:p>
          <a:p>
            <a:pPr marL="457200" indent="-457200">
              <a:buFont typeface="+mj-lt"/>
              <a:buAutoNum type="arabicPeriod"/>
            </a:pPr>
            <a:r>
              <a:rPr lang="en-US" dirty="0">
                <a:solidFill>
                  <a:schemeClr val="tx1"/>
                </a:solidFill>
              </a:rPr>
              <a:t>Apply for Internships and Entry-Level Positions</a:t>
            </a:r>
          </a:p>
        </p:txBody>
      </p:sp>
    </p:spTree>
    <p:extLst>
      <p:ext uri="{BB962C8B-B14F-4D97-AF65-F5344CB8AC3E}">
        <p14:creationId xmlns:p14="http://schemas.microsoft.com/office/powerpoint/2010/main" val="83938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erson holding a map&#10;&#10;Description automatically generated">
            <a:extLst>
              <a:ext uri="{FF2B5EF4-FFF2-40B4-BE49-F238E27FC236}">
                <a16:creationId xmlns:a16="http://schemas.microsoft.com/office/drawing/2014/main" id="{819DE29D-7E33-B786-266F-FA8FA774F708}"/>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30074"/>
          <a:stretch/>
        </p:blipFill>
        <p:spPr>
          <a:xfrm>
            <a:off x="0" y="11723"/>
            <a:ext cx="8525435" cy="6846277"/>
          </a:xfrm>
          <a:prstGeom prst="rect">
            <a:avLst/>
          </a:prstGeom>
        </p:spPr>
      </p:pic>
      <p:sp>
        <p:nvSpPr>
          <p:cNvPr id="2" name="Title 1">
            <a:extLst>
              <a:ext uri="{FF2B5EF4-FFF2-40B4-BE49-F238E27FC236}">
                <a16:creationId xmlns:a16="http://schemas.microsoft.com/office/drawing/2014/main" id="{4FC3F407-88EA-56FD-E6B1-5CEB16E26822}"/>
              </a:ext>
            </a:extLst>
          </p:cNvPr>
          <p:cNvSpPr>
            <a:spLocks noGrp="1"/>
          </p:cNvSpPr>
          <p:nvPr>
            <p:ph type="title"/>
          </p:nvPr>
        </p:nvSpPr>
        <p:spPr>
          <a:xfrm>
            <a:off x="1698460" y="584088"/>
            <a:ext cx="5685746" cy="1199662"/>
          </a:xfrm>
        </p:spPr>
        <p:txBody>
          <a:bodyPr/>
          <a:lstStyle/>
          <a:p>
            <a:r>
              <a:rPr lang="en-US" dirty="0"/>
              <a:t>Mapping A Career in Cybersecurity</a:t>
            </a:r>
          </a:p>
        </p:txBody>
      </p:sp>
      <p:sp>
        <p:nvSpPr>
          <p:cNvPr id="3" name="Content Placeholder 2">
            <a:extLst>
              <a:ext uri="{FF2B5EF4-FFF2-40B4-BE49-F238E27FC236}">
                <a16:creationId xmlns:a16="http://schemas.microsoft.com/office/drawing/2014/main" id="{A17F2978-6BF5-14F4-D25B-1D497D486E4B}"/>
              </a:ext>
            </a:extLst>
          </p:cNvPr>
          <p:cNvSpPr>
            <a:spLocks noGrp="1"/>
          </p:cNvSpPr>
          <p:nvPr>
            <p:ph idx="1"/>
          </p:nvPr>
        </p:nvSpPr>
        <p:spPr>
          <a:xfrm>
            <a:off x="9368117" y="835979"/>
            <a:ext cx="2659713" cy="4945697"/>
          </a:xfrm>
          <a:noFill/>
        </p:spPr>
        <p:txBody>
          <a:bodyPr/>
          <a:lstStyle/>
          <a:p>
            <a:r>
              <a:rPr lang="en-US" dirty="0">
                <a:solidFill>
                  <a:schemeClr val="bg1"/>
                </a:solidFill>
              </a:rPr>
              <a:t>Why?</a:t>
            </a:r>
          </a:p>
          <a:p>
            <a:endParaRPr lang="en-US" dirty="0">
              <a:solidFill>
                <a:schemeClr val="bg1"/>
              </a:solidFill>
            </a:endParaRPr>
          </a:p>
          <a:p>
            <a:pPr marL="0" indent="0">
              <a:buNone/>
            </a:pPr>
            <a:endParaRPr lang="en-US" dirty="0">
              <a:solidFill>
                <a:schemeClr val="bg1"/>
              </a:solidFill>
            </a:endParaRPr>
          </a:p>
          <a:p>
            <a:r>
              <a:rPr lang="en-US" dirty="0">
                <a:solidFill>
                  <a:schemeClr val="bg1"/>
                </a:solidFill>
              </a:rPr>
              <a:t>How do you get in?</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r>
              <a:rPr lang="en-US" dirty="0">
                <a:solidFill>
                  <a:schemeClr val="bg1"/>
                </a:solidFill>
              </a:rPr>
              <a:t>Is it your passion?</a:t>
            </a:r>
          </a:p>
          <a:p>
            <a:endParaRPr lang="en-US" dirty="0">
              <a:solidFill>
                <a:schemeClr val="bg1"/>
              </a:solidFill>
            </a:endParaRPr>
          </a:p>
          <a:p>
            <a:pPr marL="0" indent="0">
              <a:buNone/>
            </a:pPr>
            <a:endParaRPr lang="en-US" dirty="0">
              <a:solidFill>
                <a:schemeClr val="bg1"/>
              </a:solidFill>
            </a:endParaRPr>
          </a:p>
          <a:p>
            <a:r>
              <a:rPr lang="en-US" dirty="0">
                <a:solidFill>
                  <a:schemeClr val="bg1"/>
                </a:solidFill>
              </a:rPr>
              <a:t>So what?</a:t>
            </a:r>
          </a:p>
        </p:txBody>
      </p:sp>
      <p:grpSp>
        <p:nvGrpSpPr>
          <p:cNvPr id="5" name="object 3">
            <a:extLst>
              <a:ext uri="{FF2B5EF4-FFF2-40B4-BE49-F238E27FC236}">
                <a16:creationId xmlns:a16="http://schemas.microsoft.com/office/drawing/2014/main" id="{B5A870AB-EED9-0361-B83C-83F43EF20F72}"/>
              </a:ext>
            </a:extLst>
          </p:cNvPr>
          <p:cNvGrpSpPr/>
          <p:nvPr/>
        </p:nvGrpSpPr>
        <p:grpSpPr>
          <a:xfrm>
            <a:off x="7961712" y="520100"/>
            <a:ext cx="1263650" cy="1263650"/>
            <a:chOff x="1812035" y="2790444"/>
            <a:chExt cx="1263650" cy="1263650"/>
          </a:xfrm>
        </p:grpSpPr>
        <p:sp>
          <p:nvSpPr>
            <p:cNvPr id="6" name="object 4">
              <a:extLst>
                <a:ext uri="{FF2B5EF4-FFF2-40B4-BE49-F238E27FC236}">
                  <a16:creationId xmlns:a16="http://schemas.microsoft.com/office/drawing/2014/main" id="{326B4CCD-4CCB-A500-20F2-6E322A4AF9D0}"/>
                </a:ext>
              </a:extLst>
            </p:cNvPr>
            <p:cNvSpPr/>
            <p:nvPr/>
          </p:nvSpPr>
          <p:spPr>
            <a:xfrm>
              <a:off x="1812035" y="2790444"/>
              <a:ext cx="1263650" cy="1263650"/>
            </a:xfrm>
            <a:custGeom>
              <a:avLst/>
              <a:gdLst/>
              <a:ahLst/>
              <a:cxnLst/>
              <a:rect l="l" t="t" r="r" b="b"/>
              <a:pathLst>
                <a:path w="1263650" h="1263650">
                  <a:moveTo>
                    <a:pt x="631697" y="0"/>
                  </a:moveTo>
                  <a:lnTo>
                    <a:pt x="584554" y="1732"/>
                  </a:lnTo>
                  <a:lnTo>
                    <a:pt x="538352" y="6849"/>
                  </a:lnTo>
                  <a:lnTo>
                    <a:pt x="493212" y="15227"/>
                  </a:lnTo>
                  <a:lnTo>
                    <a:pt x="449258" y="26746"/>
                  </a:lnTo>
                  <a:lnTo>
                    <a:pt x="406611" y="41281"/>
                  </a:lnTo>
                  <a:lnTo>
                    <a:pt x="365393" y="58712"/>
                  </a:lnTo>
                  <a:lnTo>
                    <a:pt x="325727" y="78917"/>
                  </a:lnTo>
                  <a:lnTo>
                    <a:pt x="287735" y="101772"/>
                  </a:lnTo>
                  <a:lnTo>
                    <a:pt x="251539" y="127156"/>
                  </a:lnTo>
                  <a:lnTo>
                    <a:pt x="217261" y="154947"/>
                  </a:lnTo>
                  <a:lnTo>
                    <a:pt x="185023" y="185023"/>
                  </a:lnTo>
                  <a:lnTo>
                    <a:pt x="154947" y="217261"/>
                  </a:lnTo>
                  <a:lnTo>
                    <a:pt x="127156" y="251539"/>
                  </a:lnTo>
                  <a:lnTo>
                    <a:pt x="101772" y="287735"/>
                  </a:lnTo>
                  <a:lnTo>
                    <a:pt x="78917" y="325727"/>
                  </a:lnTo>
                  <a:lnTo>
                    <a:pt x="58712" y="365393"/>
                  </a:lnTo>
                  <a:lnTo>
                    <a:pt x="41281" y="406611"/>
                  </a:lnTo>
                  <a:lnTo>
                    <a:pt x="26746" y="449258"/>
                  </a:lnTo>
                  <a:lnTo>
                    <a:pt x="15227" y="493212"/>
                  </a:lnTo>
                  <a:lnTo>
                    <a:pt x="6849" y="538352"/>
                  </a:lnTo>
                  <a:lnTo>
                    <a:pt x="1732" y="584554"/>
                  </a:lnTo>
                  <a:lnTo>
                    <a:pt x="0" y="631697"/>
                  </a:lnTo>
                  <a:lnTo>
                    <a:pt x="1732" y="678841"/>
                  </a:lnTo>
                  <a:lnTo>
                    <a:pt x="6849" y="725043"/>
                  </a:lnTo>
                  <a:lnTo>
                    <a:pt x="15227" y="770183"/>
                  </a:lnTo>
                  <a:lnTo>
                    <a:pt x="26746" y="814137"/>
                  </a:lnTo>
                  <a:lnTo>
                    <a:pt x="41281" y="856784"/>
                  </a:lnTo>
                  <a:lnTo>
                    <a:pt x="58712" y="898002"/>
                  </a:lnTo>
                  <a:lnTo>
                    <a:pt x="78917" y="937668"/>
                  </a:lnTo>
                  <a:lnTo>
                    <a:pt x="101772" y="975660"/>
                  </a:lnTo>
                  <a:lnTo>
                    <a:pt x="127156" y="1011856"/>
                  </a:lnTo>
                  <a:lnTo>
                    <a:pt x="154947" y="1046134"/>
                  </a:lnTo>
                  <a:lnTo>
                    <a:pt x="185023" y="1078372"/>
                  </a:lnTo>
                  <a:lnTo>
                    <a:pt x="217261" y="1108448"/>
                  </a:lnTo>
                  <a:lnTo>
                    <a:pt x="251539" y="1136239"/>
                  </a:lnTo>
                  <a:lnTo>
                    <a:pt x="287735" y="1161623"/>
                  </a:lnTo>
                  <a:lnTo>
                    <a:pt x="325727" y="1184478"/>
                  </a:lnTo>
                  <a:lnTo>
                    <a:pt x="365393" y="1204683"/>
                  </a:lnTo>
                  <a:lnTo>
                    <a:pt x="406611" y="1222114"/>
                  </a:lnTo>
                  <a:lnTo>
                    <a:pt x="449258" y="1236649"/>
                  </a:lnTo>
                  <a:lnTo>
                    <a:pt x="493212" y="1248168"/>
                  </a:lnTo>
                  <a:lnTo>
                    <a:pt x="538352" y="1256546"/>
                  </a:lnTo>
                  <a:lnTo>
                    <a:pt x="584554" y="1261663"/>
                  </a:lnTo>
                  <a:lnTo>
                    <a:pt x="631697" y="1263395"/>
                  </a:lnTo>
                  <a:lnTo>
                    <a:pt x="678841" y="1261663"/>
                  </a:lnTo>
                  <a:lnTo>
                    <a:pt x="725043" y="1256546"/>
                  </a:lnTo>
                  <a:lnTo>
                    <a:pt x="770183" y="1248168"/>
                  </a:lnTo>
                  <a:lnTo>
                    <a:pt x="814137" y="1236649"/>
                  </a:lnTo>
                  <a:lnTo>
                    <a:pt x="856784" y="1222114"/>
                  </a:lnTo>
                  <a:lnTo>
                    <a:pt x="898002" y="1204683"/>
                  </a:lnTo>
                  <a:lnTo>
                    <a:pt x="937668" y="1184478"/>
                  </a:lnTo>
                  <a:lnTo>
                    <a:pt x="975660" y="1161623"/>
                  </a:lnTo>
                  <a:lnTo>
                    <a:pt x="1011856" y="1136239"/>
                  </a:lnTo>
                  <a:lnTo>
                    <a:pt x="1046134" y="1108448"/>
                  </a:lnTo>
                  <a:lnTo>
                    <a:pt x="1078372" y="1078372"/>
                  </a:lnTo>
                  <a:lnTo>
                    <a:pt x="1108448" y="1046134"/>
                  </a:lnTo>
                  <a:lnTo>
                    <a:pt x="1136239" y="1011856"/>
                  </a:lnTo>
                  <a:lnTo>
                    <a:pt x="1161623" y="975660"/>
                  </a:lnTo>
                  <a:lnTo>
                    <a:pt x="1184478" y="937668"/>
                  </a:lnTo>
                  <a:lnTo>
                    <a:pt x="1204683" y="898002"/>
                  </a:lnTo>
                  <a:lnTo>
                    <a:pt x="1222114" y="856784"/>
                  </a:lnTo>
                  <a:lnTo>
                    <a:pt x="1236649" y="814137"/>
                  </a:lnTo>
                  <a:lnTo>
                    <a:pt x="1248168" y="770183"/>
                  </a:lnTo>
                  <a:lnTo>
                    <a:pt x="1256546" y="725043"/>
                  </a:lnTo>
                  <a:lnTo>
                    <a:pt x="1261663" y="678841"/>
                  </a:lnTo>
                  <a:lnTo>
                    <a:pt x="1263395" y="631697"/>
                  </a:lnTo>
                  <a:lnTo>
                    <a:pt x="1261663" y="584554"/>
                  </a:lnTo>
                  <a:lnTo>
                    <a:pt x="1256546" y="538352"/>
                  </a:lnTo>
                  <a:lnTo>
                    <a:pt x="1248168" y="493212"/>
                  </a:lnTo>
                  <a:lnTo>
                    <a:pt x="1236649" y="449258"/>
                  </a:lnTo>
                  <a:lnTo>
                    <a:pt x="1222114" y="406611"/>
                  </a:lnTo>
                  <a:lnTo>
                    <a:pt x="1204683" y="365393"/>
                  </a:lnTo>
                  <a:lnTo>
                    <a:pt x="1184478" y="325727"/>
                  </a:lnTo>
                  <a:lnTo>
                    <a:pt x="1161623" y="287735"/>
                  </a:lnTo>
                  <a:lnTo>
                    <a:pt x="1136239" y="251539"/>
                  </a:lnTo>
                  <a:lnTo>
                    <a:pt x="1108448" y="217261"/>
                  </a:lnTo>
                  <a:lnTo>
                    <a:pt x="1078372" y="185023"/>
                  </a:lnTo>
                  <a:lnTo>
                    <a:pt x="1046134" y="154947"/>
                  </a:lnTo>
                  <a:lnTo>
                    <a:pt x="1011856" y="127156"/>
                  </a:lnTo>
                  <a:lnTo>
                    <a:pt x="975660" y="101772"/>
                  </a:lnTo>
                  <a:lnTo>
                    <a:pt x="937668" y="78917"/>
                  </a:lnTo>
                  <a:lnTo>
                    <a:pt x="898002" y="58712"/>
                  </a:lnTo>
                  <a:lnTo>
                    <a:pt x="856784" y="41281"/>
                  </a:lnTo>
                  <a:lnTo>
                    <a:pt x="814137" y="26746"/>
                  </a:lnTo>
                  <a:lnTo>
                    <a:pt x="770183" y="15227"/>
                  </a:lnTo>
                  <a:lnTo>
                    <a:pt x="725043" y="6849"/>
                  </a:lnTo>
                  <a:lnTo>
                    <a:pt x="678841" y="1732"/>
                  </a:lnTo>
                  <a:lnTo>
                    <a:pt x="631697" y="0"/>
                  </a:lnTo>
                  <a:close/>
                </a:path>
              </a:pathLst>
            </a:custGeom>
            <a:solidFill>
              <a:srgbClr val="CCD2D7"/>
            </a:solidFill>
          </p:spPr>
          <p:txBody>
            <a:bodyPr wrap="square" lIns="0" tIns="0" rIns="0" bIns="0" rtlCol="0"/>
            <a:lstStyle/>
            <a:p>
              <a:endParaRPr/>
            </a:p>
          </p:txBody>
        </p:sp>
        <p:pic>
          <p:nvPicPr>
            <p:cNvPr id="7" name="object 5">
              <a:extLst>
                <a:ext uri="{FF2B5EF4-FFF2-40B4-BE49-F238E27FC236}">
                  <a16:creationId xmlns:a16="http://schemas.microsoft.com/office/drawing/2014/main" id="{39DAC29C-DB3E-D19C-A891-35AA25535A11}"/>
                </a:ext>
              </a:extLst>
            </p:cNvPr>
            <p:cNvPicPr/>
            <p:nvPr/>
          </p:nvPicPr>
          <p:blipFill>
            <a:blip r:embed="rId5" cstate="print"/>
            <a:stretch>
              <a:fillRect/>
            </a:stretch>
          </p:blipFill>
          <p:spPr>
            <a:xfrm>
              <a:off x="2077211" y="3055607"/>
              <a:ext cx="730770" cy="730770"/>
            </a:xfrm>
            <a:prstGeom prst="rect">
              <a:avLst/>
            </a:prstGeom>
          </p:spPr>
        </p:pic>
      </p:grpSp>
      <p:grpSp>
        <p:nvGrpSpPr>
          <p:cNvPr id="8" name="object 7">
            <a:extLst>
              <a:ext uri="{FF2B5EF4-FFF2-40B4-BE49-F238E27FC236}">
                <a16:creationId xmlns:a16="http://schemas.microsoft.com/office/drawing/2014/main" id="{59E5C0F1-B3AC-5CFF-C889-194444CEB9E8}"/>
              </a:ext>
            </a:extLst>
          </p:cNvPr>
          <p:cNvGrpSpPr/>
          <p:nvPr/>
        </p:nvGrpSpPr>
        <p:grpSpPr>
          <a:xfrm>
            <a:off x="8019618" y="2048913"/>
            <a:ext cx="1264920" cy="1263650"/>
            <a:chOff x="4245864" y="2790444"/>
            <a:chExt cx="1264920" cy="1263650"/>
          </a:xfrm>
        </p:grpSpPr>
        <p:sp>
          <p:nvSpPr>
            <p:cNvPr id="9" name="object 8">
              <a:extLst>
                <a:ext uri="{FF2B5EF4-FFF2-40B4-BE49-F238E27FC236}">
                  <a16:creationId xmlns:a16="http://schemas.microsoft.com/office/drawing/2014/main" id="{6A460192-3901-202E-2A27-9B54F4E91273}"/>
                </a:ext>
              </a:extLst>
            </p:cNvPr>
            <p:cNvSpPr/>
            <p:nvPr/>
          </p:nvSpPr>
          <p:spPr>
            <a:xfrm>
              <a:off x="4245864" y="2790444"/>
              <a:ext cx="1264920" cy="1263650"/>
            </a:xfrm>
            <a:custGeom>
              <a:avLst/>
              <a:gdLst/>
              <a:ahLst/>
              <a:cxnLst/>
              <a:rect l="l" t="t" r="r" b="b"/>
              <a:pathLst>
                <a:path w="1264920" h="1263650">
                  <a:moveTo>
                    <a:pt x="632460" y="0"/>
                  </a:moveTo>
                  <a:lnTo>
                    <a:pt x="585264" y="1732"/>
                  </a:lnTo>
                  <a:lnTo>
                    <a:pt x="539010" y="6849"/>
                  </a:lnTo>
                  <a:lnTo>
                    <a:pt x="493819" y="15227"/>
                  </a:lnTo>
                  <a:lnTo>
                    <a:pt x="449814" y="26746"/>
                  </a:lnTo>
                  <a:lnTo>
                    <a:pt x="407117" y="41281"/>
                  </a:lnTo>
                  <a:lnTo>
                    <a:pt x="365851" y="58712"/>
                  </a:lnTo>
                  <a:lnTo>
                    <a:pt x="326138" y="78917"/>
                  </a:lnTo>
                  <a:lnTo>
                    <a:pt x="288100" y="101772"/>
                  </a:lnTo>
                  <a:lnTo>
                    <a:pt x="251859" y="127156"/>
                  </a:lnTo>
                  <a:lnTo>
                    <a:pt x="217539" y="154947"/>
                  </a:lnTo>
                  <a:lnTo>
                    <a:pt x="185261" y="185023"/>
                  </a:lnTo>
                  <a:lnTo>
                    <a:pt x="155148" y="217261"/>
                  </a:lnTo>
                  <a:lnTo>
                    <a:pt x="127321" y="251539"/>
                  </a:lnTo>
                  <a:lnTo>
                    <a:pt x="101905" y="287735"/>
                  </a:lnTo>
                  <a:lnTo>
                    <a:pt x="79020" y="325727"/>
                  </a:lnTo>
                  <a:lnTo>
                    <a:pt x="58790" y="365393"/>
                  </a:lnTo>
                  <a:lnTo>
                    <a:pt x="41336" y="406611"/>
                  </a:lnTo>
                  <a:lnTo>
                    <a:pt x="26781" y="449258"/>
                  </a:lnTo>
                  <a:lnTo>
                    <a:pt x="15248" y="493212"/>
                  </a:lnTo>
                  <a:lnTo>
                    <a:pt x="6858" y="538352"/>
                  </a:lnTo>
                  <a:lnTo>
                    <a:pt x="1735" y="584554"/>
                  </a:lnTo>
                  <a:lnTo>
                    <a:pt x="0" y="631697"/>
                  </a:lnTo>
                  <a:lnTo>
                    <a:pt x="1735" y="678841"/>
                  </a:lnTo>
                  <a:lnTo>
                    <a:pt x="6858" y="725043"/>
                  </a:lnTo>
                  <a:lnTo>
                    <a:pt x="15248" y="770183"/>
                  </a:lnTo>
                  <a:lnTo>
                    <a:pt x="26781" y="814137"/>
                  </a:lnTo>
                  <a:lnTo>
                    <a:pt x="41336" y="856784"/>
                  </a:lnTo>
                  <a:lnTo>
                    <a:pt x="58790" y="898002"/>
                  </a:lnTo>
                  <a:lnTo>
                    <a:pt x="79020" y="937668"/>
                  </a:lnTo>
                  <a:lnTo>
                    <a:pt x="101905" y="975660"/>
                  </a:lnTo>
                  <a:lnTo>
                    <a:pt x="127321" y="1011856"/>
                  </a:lnTo>
                  <a:lnTo>
                    <a:pt x="155148" y="1046134"/>
                  </a:lnTo>
                  <a:lnTo>
                    <a:pt x="185261" y="1078372"/>
                  </a:lnTo>
                  <a:lnTo>
                    <a:pt x="217539" y="1108448"/>
                  </a:lnTo>
                  <a:lnTo>
                    <a:pt x="251859" y="1136239"/>
                  </a:lnTo>
                  <a:lnTo>
                    <a:pt x="288100" y="1161623"/>
                  </a:lnTo>
                  <a:lnTo>
                    <a:pt x="326138" y="1184478"/>
                  </a:lnTo>
                  <a:lnTo>
                    <a:pt x="365851" y="1204683"/>
                  </a:lnTo>
                  <a:lnTo>
                    <a:pt x="407117" y="1222114"/>
                  </a:lnTo>
                  <a:lnTo>
                    <a:pt x="449814" y="1236649"/>
                  </a:lnTo>
                  <a:lnTo>
                    <a:pt x="493819" y="1248168"/>
                  </a:lnTo>
                  <a:lnTo>
                    <a:pt x="539010" y="1256546"/>
                  </a:lnTo>
                  <a:lnTo>
                    <a:pt x="585264" y="1261663"/>
                  </a:lnTo>
                  <a:lnTo>
                    <a:pt x="632460" y="1263395"/>
                  </a:lnTo>
                  <a:lnTo>
                    <a:pt x="679655" y="1261663"/>
                  </a:lnTo>
                  <a:lnTo>
                    <a:pt x="725909" y="1256546"/>
                  </a:lnTo>
                  <a:lnTo>
                    <a:pt x="771100" y="1248168"/>
                  </a:lnTo>
                  <a:lnTo>
                    <a:pt x="815105" y="1236649"/>
                  </a:lnTo>
                  <a:lnTo>
                    <a:pt x="857802" y="1222114"/>
                  </a:lnTo>
                  <a:lnTo>
                    <a:pt x="899068" y="1204683"/>
                  </a:lnTo>
                  <a:lnTo>
                    <a:pt x="938781" y="1184478"/>
                  </a:lnTo>
                  <a:lnTo>
                    <a:pt x="976819" y="1161623"/>
                  </a:lnTo>
                  <a:lnTo>
                    <a:pt x="1013060" y="1136239"/>
                  </a:lnTo>
                  <a:lnTo>
                    <a:pt x="1047380" y="1108448"/>
                  </a:lnTo>
                  <a:lnTo>
                    <a:pt x="1079658" y="1078372"/>
                  </a:lnTo>
                  <a:lnTo>
                    <a:pt x="1109771" y="1046134"/>
                  </a:lnTo>
                  <a:lnTo>
                    <a:pt x="1137598" y="1011856"/>
                  </a:lnTo>
                  <a:lnTo>
                    <a:pt x="1163014" y="975660"/>
                  </a:lnTo>
                  <a:lnTo>
                    <a:pt x="1185899" y="937668"/>
                  </a:lnTo>
                  <a:lnTo>
                    <a:pt x="1206129" y="898002"/>
                  </a:lnTo>
                  <a:lnTo>
                    <a:pt x="1223583" y="856784"/>
                  </a:lnTo>
                  <a:lnTo>
                    <a:pt x="1238138" y="814137"/>
                  </a:lnTo>
                  <a:lnTo>
                    <a:pt x="1249671" y="770183"/>
                  </a:lnTo>
                  <a:lnTo>
                    <a:pt x="1258061" y="725043"/>
                  </a:lnTo>
                  <a:lnTo>
                    <a:pt x="1263184" y="678841"/>
                  </a:lnTo>
                  <a:lnTo>
                    <a:pt x="1264920" y="631697"/>
                  </a:lnTo>
                  <a:lnTo>
                    <a:pt x="1263184" y="584554"/>
                  </a:lnTo>
                  <a:lnTo>
                    <a:pt x="1258061" y="538352"/>
                  </a:lnTo>
                  <a:lnTo>
                    <a:pt x="1249671" y="493212"/>
                  </a:lnTo>
                  <a:lnTo>
                    <a:pt x="1238138" y="449258"/>
                  </a:lnTo>
                  <a:lnTo>
                    <a:pt x="1223583" y="406611"/>
                  </a:lnTo>
                  <a:lnTo>
                    <a:pt x="1206129" y="365393"/>
                  </a:lnTo>
                  <a:lnTo>
                    <a:pt x="1185899" y="325727"/>
                  </a:lnTo>
                  <a:lnTo>
                    <a:pt x="1163014" y="287735"/>
                  </a:lnTo>
                  <a:lnTo>
                    <a:pt x="1137598" y="251539"/>
                  </a:lnTo>
                  <a:lnTo>
                    <a:pt x="1109771" y="217261"/>
                  </a:lnTo>
                  <a:lnTo>
                    <a:pt x="1079658" y="185023"/>
                  </a:lnTo>
                  <a:lnTo>
                    <a:pt x="1047380" y="154947"/>
                  </a:lnTo>
                  <a:lnTo>
                    <a:pt x="1013060" y="127156"/>
                  </a:lnTo>
                  <a:lnTo>
                    <a:pt x="976819" y="101772"/>
                  </a:lnTo>
                  <a:lnTo>
                    <a:pt x="938781" y="78917"/>
                  </a:lnTo>
                  <a:lnTo>
                    <a:pt x="899068" y="58712"/>
                  </a:lnTo>
                  <a:lnTo>
                    <a:pt x="857802" y="41281"/>
                  </a:lnTo>
                  <a:lnTo>
                    <a:pt x="815105" y="26746"/>
                  </a:lnTo>
                  <a:lnTo>
                    <a:pt x="771100" y="15227"/>
                  </a:lnTo>
                  <a:lnTo>
                    <a:pt x="725909" y="6849"/>
                  </a:lnTo>
                  <a:lnTo>
                    <a:pt x="679655" y="1732"/>
                  </a:lnTo>
                  <a:lnTo>
                    <a:pt x="632460" y="0"/>
                  </a:lnTo>
                  <a:close/>
                </a:path>
              </a:pathLst>
            </a:custGeom>
            <a:solidFill>
              <a:srgbClr val="CCD2D7"/>
            </a:solidFill>
          </p:spPr>
          <p:txBody>
            <a:bodyPr wrap="square" lIns="0" tIns="0" rIns="0" bIns="0" rtlCol="0"/>
            <a:lstStyle/>
            <a:p>
              <a:endParaRPr/>
            </a:p>
          </p:txBody>
        </p:sp>
        <p:pic>
          <p:nvPicPr>
            <p:cNvPr id="10" name="object 9">
              <a:extLst>
                <a:ext uri="{FF2B5EF4-FFF2-40B4-BE49-F238E27FC236}">
                  <a16:creationId xmlns:a16="http://schemas.microsoft.com/office/drawing/2014/main" id="{0DDDCA76-143C-737B-222D-614F4B5B3466}"/>
                </a:ext>
              </a:extLst>
            </p:cNvPr>
            <p:cNvPicPr/>
            <p:nvPr/>
          </p:nvPicPr>
          <p:blipFill>
            <a:blip r:embed="rId6" cstate="print"/>
            <a:stretch>
              <a:fillRect/>
            </a:stretch>
          </p:blipFill>
          <p:spPr>
            <a:xfrm>
              <a:off x="4512564" y="3055607"/>
              <a:ext cx="730770" cy="730770"/>
            </a:xfrm>
            <a:prstGeom prst="rect">
              <a:avLst/>
            </a:prstGeom>
          </p:spPr>
        </p:pic>
      </p:grpSp>
      <p:grpSp>
        <p:nvGrpSpPr>
          <p:cNvPr id="11" name="object 11">
            <a:extLst>
              <a:ext uri="{FF2B5EF4-FFF2-40B4-BE49-F238E27FC236}">
                <a16:creationId xmlns:a16="http://schemas.microsoft.com/office/drawing/2014/main" id="{084FCB5A-D8EA-2BCA-4D4A-527C810C8585}"/>
              </a:ext>
            </a:extLst>
          </p:cNvPr>
          <p:cNvGrpSpPr/>
          <p:nvPr/>
        </p:nvGrpSpPr>
        <p:grpSpPr>
          <a:xfrm>
            <a:off x="8022606" y="3501675"/>
            <a:ext cx="1264920" cy="1263650"/>
            <a:chOff x="6681216" y="2790444"/>
            <a:chExt cx="1264920" cy="1263650"/>
          </a:xfrm>
        </p:grpSpPr>
        <p:sp>
          <p:nvSpPr>
            <p:cNvPr id="12" name="object 12">
              <a:extLst>
                <a:ext uri="{FF2B5EF4-FFF2-40B4-BE49-F238E27FC236}">
                  <a16:creationId xmlns:a16="http://schemas.microsoft.com/office/drawing/2014/main" id="{0C2507C2-BBD4-7BD0-BE22-81868EADBC30}"/>
                </a:ext>
              </a:extLst>
            </p:cNvPr>
            <p:cNvSpPr/>
            <p:nvPr/>
          </p:nvSpPr>
          <p:spPr>
            <a:xfrm>
              <a:off x="6681216" y="2790444"/>
              <a:ext cx="1264920" cy="1263650"/>
            </a:xfrm>
            <a:custGeom>
              <a:avLst/>
              <a:gdLst/>
              <a:ahLst/>
              <a:cxnLst/>
              <a:rect l="l" t="t" r="r" b="b"/>
              <a:pathLst>
                <a:path w="1264920" h="1263650">
                  <a:moveTo>
                    <a:pt x="632459" y="0"/>
                  </a:moveTo>
                  <a:lnTo>
                    <a:pt x="585264" y="1732"/>
                  </a:lnTo>
                  <a:lnTo>
                    <a:pt x="539010" y="6849"/>
                  </a:lnTo>
                  <a:lnTo>
                    <a:pt x="493819" y="15227"/>
                  </a:lnTo>
                  <a:lnTo>
                    <a:pt x="449814" y="26746"/>
                  </a:lnTo>
                  <a:lnTo>
                    <a:pt x="407117" y="41281"/>
                  </a:lnTo>
                  <a:lnTo>
                    <a:pt x="365851" y="58712"/>
                  </a:lnTo>
                  <a:lnTo>
                    <a:pt x="326138" y="78917"/>
                  </a:lnTo>
                  <a:lnTo>
                    <a:pt x="288100" y="101772"/>
                  </a:lnTo>
                  <a:lnTo>
                    <a:pt x="251859" y="127156"/>
                  </a:lnTo>
                  <a:lnTo>
                    <a:pt x="217539" y="154947"/>
                  </a:lnTo>
                  <a:lnTo>
                    <a:pt x="185261" y="185023"/>
                  </a:lnTo>
                  <a:lnTo>
                    <a:pt x="155148" y="217261"/>
                  </a:lnTo>
                  <a:lnTo>
                    <a:pt x="127321" y="251539"/>
                  </a:lnTo>
                  <a:lnTo>
                    <a:pt x="101905" y="287735"/>
                  </a:lnTo>
                  <a:lnTo>
                    <a:pt x="79020" y="325727"/>
                  </a:lnTo>
                  <a:lnTo>
                    <a:pt x="58790" y="365393"/>
                  </a:lnTo>
                  <a:lnTo>
                    <a:pt x="41336" y="406611"/>
                  </a:lnTo>
                  <a:lnTo>
                    <a:pt x="26781" y="449258"/>
                  </a:lnTo>
                  <a:lnTo>
                    <a:pt x="15248" y="493212"/>
                  </a:lnTo>
                  <a:lnTo>
                    <a:pt x="6858" y="538352"/>
                  </a:lnTo>
                  <a:lnTo>
                    <a:pt x="1735" y="584554"/>
                  </a:lnTo>
                  <a:lnTo>
                    <a:pt x="0" y="631697"/>
                  </a:lnTo>
                  <a:lnTo>
                    <a:pt x="1735" y="678841"/>
                  </a:lnTo>
                  <a:lnTo>
                    <a:pt x="6858" y="725043"/>
                  </a:lnTo>
                  <a:lnTo>
                    <a:pt x="15248" y="770183"/>
                  </a:lnTo>
                  <a:lnTo>
                    <a:pt x="26781" y="814137"/>
                  </a:lnTo>
                  <a:lnTo>
                    <a:pt x="41336" y="856784"/>
                  </a:lnTo>
                  <a:lnTo>
                    <a:pt x="58790" y="898002"/>
                  </a:lnTo>
                  <a:lnTo>
                    <a:pt x="79020" y="937668"/>
                  </a:lnTo>
                  <a:lnTo>
                    <a:pt x="101905" y="975660"/>
                  </a:lnTo>
                  <a:lnTo>
                    <a:pt x="127321" y="1011856"/>
                  </a:lnTo>
                  <a:lnTo>
                    <a:pt x="155148" y="1046134"/>
                  </a:lnTo>
                  <a:lnTo>
                    <a:pt x="185261" y="1078372"/>
                  </a:lnTo>
                  <a:lnTo>
                    <a:pt x="217539" y="1108448"/>
                  </a:lnTo>
                  <a:lnTo>
                    <a:pt x="251859" y="1136239"/>
                  </a:lnTo>
                  <a:lnTo>
                    <a:pt x="288100" y="1161623"/>
                  </a:lnTo>
                  <a:lnTo>
                    <a:pt x="326138" y="1184478"/>
                  </a:lnTo>
                  <a:lnTo>
                    <a:pt x="365851" y="1204683"/>
                  </a:lnTo>
                  <a:lnTo>
                    <a:pt x="407117" y="1222114"/>
                  </a:lnTo>
                  <a:lnTo>
                    <a:pt x="449814" y="1236649"/>
                  </a:lnTo>
                  <a:lnTo>
                    <a:pt x="493819" y="1248168"/>
                  </a:lnTo>
                  <a:lnTo>
                    <a:pt x="539010" y="1256546"/>
                  </a:lnTo>
                  <a:lnTo>
                    <a:pt x="585264" y="1261663"/>
                  </a:lnTo>
                  <a:lnTo>
                    <a:pt x="632459" y="1263395"/>
                  </a:lnTo>
                  <a:lnTo>
                    <a:pt x="679655" y="1261663"/>
                  </a:lnTo>
                  <a:lnTo>
                    <a:pt x="725909" y="1256546"/>
                  </a:lnTo>
                  <a:lnTo>
                    <a:pt x="771100" y="1248168"/>
                  </a:lnTo>
                  <a:lnTo>
                    <a:pt x="815105" y="1236649"/>
                  </a:lnTo>
                  <a:lnTo>
                    <a:pt x="857802" y="1222114"/>
                  </a:lnTo>
                  <a:lnTo>
                    <a:pt x="899068" y="1204683"/>
                  </a:lnTo>
                  <a:lnTo>
                    <a:pt x="938781" y="1184478"/>
                  </a:lnTo>
                  <a:lnTo>
                    <a:pt x="976819" y="1161623"/>
                  </a:lnTo>
                  <a:lnTo>
                    <a:pt x="1013060" y="1136239"/>
                  </a:lnTo>
                  <a:lnTo>
                    <a:pt x="1047380" y="1108448"/>
                  </a:lnTo>
                  <a:lnTo>
                    <a:pt x="1079658" y="1078372"/>
                  </a:lnTo>
                  <a:lnTo>
                    <a:pt x="1109771" y="1046134"/>
                  </a:lnTo>
                  <a:lnTo>
                    <a:pt x="1137598" y="1011856"/>
                  </a:lnTo>
                  <a:lnTo>
                    <a:pt x="1163014" y="975660"/>
                  </a:lnTo>
                  <a:lnTo>
                    <a:pt x="1185899" y="937668"/>
                  </a:lnTo>
                  <a:lnTo>
                    <a:pt x="1206129" y="898002"/>
                  </a:lnTo>
                  <a:lnTo>
                    <a:pt x="1223583" y="856784"/>
                  </a:lnTo>
                  <a:lnTo>
                    <a:pt x="1238138" y="814137"/>
                  </a:lnTo>
                  <a:lnTo>
                    <a:pt x="1249671" y="770183"/>
                  </a:lnTo>
                  <a:lnTo>
                    <a:pt x="1258061" y="725043"/>
                  </a:lnTo>
                  <a:lnTo>
                    <a:pt x="1263184" y="678841"/>
                  </a:lnTo>
                  <a:lnTo>
                    <a:pt x="1264919" y="631697"/>
                  </a:lnTo>
                  <a:lnTo>
                    <a:pt x="1263184" y="584554"/>
                  </a:lnTo>
                  <a:lnTo>
                    <a:pt x="1258061" y="538352"/>
                  </a:lnTo>
                  <a:lnTo>
                    <a:pt x="1249671" y="493212"/>
                  </a:lnTo>
                  <a:lnTo>
                    <a:pt x="1238138" y="449258"/>
                  </a:lnTo>
                  <a:lnTo>
                    <a:pt x="1223583" y="406611"/>
                  </a:lnTo>
                  <a:lnTo>
                    <a:pt x="1206129" y="365393"/>
                  </a:lnTo>
                  <a:lnTo>
                    <a:pt x="1185899" y="325727"/>
                  </a:lnTo>
                  <a:lnTo>
                    <a:pt x="1163014" y="287735"/>
                  </a:lnTo>
                  <a:lnTo>
                    <a:pt x="1137598" y="251539"/>
                  </a:lnTo>
                  <a:lnTo>
                    <a:pt x="1109771" y="217261"/>
                  </a:lnTo>
                  <a:lnTo>
                    <a:pt x="1079658" y="185023"/>
                  </a:lnTo>
                  <a:lnTo>
                    <a:pt x="1047380" y="154947"/>
                  </a:lnTo>
                  <a:lnTo>
                    <a:pt x="1013060" y="127156"/>
                  </a:lnTo>
                  <a:lnTo>
                    <a:pt x="976819" y="101772"/>
                  </a:lnTo>
                  <a:lnTo>
                    <a:pt x="938781" y="78917"/>
                  </a:lnTo>
                  <a:lnTo>
                    <a:pt x="899068" y="58712"/>
                  </a:lnTo>
                  <a:lnTo>
                    <a:pt x="857802" y="41281"/>
                  </a:lnTo>
                  <a:lnTo>
                    <a:pt x="815105" y="26746"/>
                  </a:lnTo>
                  <a:lnTo>
                    <a:pt x="771100" y="15227"/>
                  </a:lnTo>
                  <a:lnTo>
                    <a:pt x="725909" y="6849"/>
                  </a:lnTo>
                  <a:lnTo>
                    <a:pt x="679655" y="1732"/>
                  </a:lnTo>
                  <a:lnTo>
                    <a:pt x="632459" y="0"/>
                  </a:lnTo>
                  <a:close/>
                </a:path>
              </a:pathLst>
            </a:custGeom>
            <a:solidFill>
              <a:srgbClr val="CCD2D7"/>
            </a:solidFill>
          </p:spPr>
          <p:txBody>
            <a:bodyPr wrap="square" lIns="0" tIns="0" rIns="0" bIns="0" rtlCol="0"/>
            <a:lstStyle/>
            <a:p>
              <a:endParaRPr/>
            </a:p>
          </p:txBody>
        </p:sp>
        <p:pic>
          <p:nvPicPr>
            <p:cNvPr id="13" name="object 13">
              <a:extLst>
                <a:ext uri="{FF2B5EF4-FFF2-40B4-BE49-F238E27FC236}">
                  <a16:creationId xmlns:a16="http://schemas.microsoft.com/office/drawing/2014/main" id="{B88BF697-CE05-EAE0-FB2F-2FC701FB139C}"/>
                </a:ext>
              </a:extLst>
            </p:cNvPr>
            <p:cNvPicPr/>
            <p:nvPr/>
          </p:nvPicPr>
          <p:blipFill>
            <a:blip r:embed="rId7" cstate="print"/>
            <a:stretch>
              <a:fillRect/>
            </a:stretch>
          </p:blipFill>
          <p:spPr>
            <a:xfrm>
              <a:off x="6946392" y="3055607"/>
              <a:ext cx="730770" cy="730770"/>
            </a:xfrm>
            <a:prstGeom prst="rect">
              <a:avLst/>
            </a:prstGeom>
          </p:spPr>
        </p:pic>
      </p:grpSp>
      <p:grpSp>
        <p:nvGrpSpPr>
          <p:cNvPr id="14" name="object 15">
            <a:extLst>
              <a:ext uri="{FF2B5EF4-FFF2-40B4-BE49-F238E27FC236}">
                <a16:creationId xmlns:a16="http://schemas.microsoft.com/office/drawing/2014/main" id="{148EAA0F-E435-3750-C830-CF8942A73885}"/>
              </a:ext>
            </a:extLst>
          </p:cNvPr>
          <p:cNvGrpSpPr/>
          <p:nvPr/>
        </p:nvGrpSpPr>
        <p:grpSpPr>
          <a:xfrm>
            <a:off x="8020888" y="4954437"/>
            <a:ext cx="1263650" cy="1263650"/>
            <a:chOff x="9116568" y="2790444"/>
            <a:chExt cx="1263650" cy="1263650"/>
          </a:xfrm>
        </p:grpSpPr>
        <p:sp>
          <p:nvSpPr>
            <p:cNvPr id="15" name="object 16">
              <a:extLst>
                <a:ext uri="{FF2B5EF4-FFF2-40B4-BE49-F238E27FC236}">
                  <a16:creationId xmlns:a16="http://schemas.microsoft.com/office/drawing/2014/main" id="{AB2A71D7-E63A-6DDE-57D4-628F158EBDA6}"/>
                </a:ext>
              </a:extLst>
            </p:cNvPr>
            <p:cNvSpPr/>
            <p:nvPr/>
          </p:nvSpPr>
          <p:spPr>
            <a:xfrm>
              <a:off x="9116568" y="2790444"/>
              <a:ext cx="1263650" cy="1263650"/>
            </a:xfrm>
            <a:custGeom>
              <a:avLst/>
              <a:gdLst/>
              <a:ahLst/>
              <a:cxnLst/>
              <a:rect l="l" t="t" r="r" b="b"/>
              <a:pathLst>
                <a:path w="1263650" h="1263650">
                  <a:moveTo>
                    <a:pt x="631698" y="0"/>
                  </a:moveTo>
                  <a:lnTo>
                    <a:pt x="584554" y="1732"/>
                  </a:lnTo>
                  <a:lnTo>
                    <a:pt x="538352" y="6849"/>
                  </a:lnTo>
                  <a:lnTo>
                    <a:pt x="493212" y="15227"/>
                  </a:lnTo>
                  <a:lnTo>
                    <a:pt x="449258" y="26746"/>
                  </a:lnTo>
                  <a:lnTo>
                    <a:pt x="406611" y="41281"/>
                  </a:lnTo>
                  <a:lnTo>
                    <a:pt x="365393" y="58712"/>
                  </a:lnTo>
                  <a:lnTo>
                    <a:pt x="325727" y="78917"/>
                  </a:lnTo>
                  <a:lnTo>
                    <a:pt x="287735" y="101772"/>
                  </a:lnTo>
                  <a:lnTo>
                    <a:pt x="251539" y="127156"/>
                  </a:lnTo>
                  <a:lnTo>
                    <a:pt x="217261" y="154947"/>
                  </a:lnTo>
                  <a:lnTo>
                    <a:pt x="185023" y="185023"/>
                  </a:lnTo>
                  <a:lnTo>
                    <a:pt x="154947" y="217261"/>
                  </a:lnTo>
                  <a:lnTo>
                    <a:pt x="127156" y="251539"/>
                  </a:lnTo>
                  <a:lnTo>
                    <a:pt x="101772" y="287735"/>
                  </a:lnTo>
                  <a:lnTo>
                    <a:pt x="78917" y="325727"/>
                  </a:lnTo>
                  <a:lnTo>
                    <a:pt x="58712" y="365393"/>
                  </a:lnTo>
                  <a:lnTo>
                    <a:pt x="41281" y="406611"/>
                  </a:lnTo>
                  <a:lnTo>
                    <a:pt x="26746" y="449258"/>
                  </a:lnTo>
                  <a:lnTo>
                    <a:pt x="15227" y="493212"/>
                  </a:lnTo>
                  <a:lnTo>
                    <a:pt x="6849" y="538352"/>
                  </a:lnTo>
                  <a:lnTo>
                    <a:pt x="1732" y="584554"/>
                  </a:lnTo>
                  <a:lnTo>
                    <a:pt x="0" y="631697"/>
                  </a:lnTo>
                  <a:lnTo>
                    <a:pt x="1732" y="678841"/>
                  </a:lnTo>
                  <a:lnTo>
                    <a:pt x="6849" y="725043"/>
                  </a:lnTo>
                  <a:lnTo>
                    <a:pt x="15227" y="770183"/>
                  </a:lnTo>
                  <a:lnTo>
                    <a:pt x="26746" y="814137"/>
                  </a:lnTo>
                  <a:lnTo>
                    <a:pt x="41281" y="856784"/>
                  </a:lnTo>
                  <a:lnTo>
                    <a:pt x="58712" y="898002"/>
                  </a:lnTo>
                  <a:lnTo>
                    <a:pt x="78917" y="937668"/>
                  </a:lnTo>
                  <a:lnTo>
                    <a:pt x="101772" y="975660"/>
                  </a:lnTo>
                  <a:lnTo>
                    <a:pt x="127156" y="1011856"/>
                  </a:lnTo>
                  <a:lnTo>
                    <a:pt x="154947" y="1046134"/>
                  </a:lnTo>
                  <a:lnTo>
                    <a:pt x="185023" y="1078372"/>
                  </a:lnTo>
                  <a:lnTo>
                    <a:pt x="217261" y="1108448"/>
                  </a:lnTo>
                  <a:lnTo>
                    <a:pt x="251539" y="1136239"/>
                  </a:lnTo>
                  <a:lnTo>
                    <a:pt x="287735" y="1161623"/>
                  </a:lnTo>
                  <a:lnTo>
                    <a:pt x="325727" y="1184478"/>
                  </a:lnTo>
                  <a:lnTo>
                    <a:pt x="365393" y="1204683"/>
                  </a:lnTo>
                  <a:lnTo>
                    <a:pt x="406611" y="1222114"/>
                  </a:lnTo>
                  <a:lnTo>
                    <a:pt x="449258" y="1236649"/>
                  </a:lnTo>
                  <a:lnTo>
                    <a:pt x="493212" y="1248168"/>
                  </a:lnTo>
                  <a:lnTo>
                    <a:pt x="538352" y="1256546"/>
                  </a:lnTo>
                  <a:lnTo>
                    <a:pt x="584554" y="1261663"/>
                  </a:lnTo>
                  <a:lnTo>
                    <a:pt x="631698" y="1263395"/>
                  </a:lnTo>
                  <a:lnTo>
                    <a:pt x="678841" y="1261663"/>
                  </a:lnTo>
                  <a:lnTo>
                    <a:pt x="725043" y="1256546"/>
                  </a:lnTo>
                  <a:lnTo>
                    <a:pt x="770183" y="1248168"/>
                  </a:lnTo>
                  <a:lnTo>
                    <a:pt x="814137" y="1236649"/>
                  </a:lnTo>
                  <a:lnTo>
                    <a:pt x="856784" y="1222114"/>
                  </a:lnTo>
                  <a:lnTo>
                    <a:pt x="898002" y="1204683"/>
                  </a:lnTo>
                  <a:lnTo>
                    <a:pt x="937668" y="1184478"/>
                  </a:lnTo>
                  <a:lnTo>
                    <a:pt x="975660" y="1161623"/>
                  </a:lnTo>
                  <a:lnTo>
                    <a:pt x="1011856" y="1136239"/>
                  </a:lnTo>
                  <a:lnTo>
                    <a:pt x="1046134" y="1108448"/>
                  </a:lnTo>
                  <a:lnTo>
                    <a:pt x="1078372" y="1078372"/>
                  </a:lnTo>
                  <a:lnTo>
                    <a:pt x="1108448" y="1046134"/>
                  </a:lnTo>
                  <a:lnTo>
                    <a:pt x="1136239" y="1011856"/>
                  </a:lnTo>
                  <a:lnTo>
                    <a:pt x="1161623" y="975660"/>
                  </a:lnTo>
                  <a:lnTo>
                    <a:pt x="1184478" y="937668"/>
                  </a:lnTo>
                  <a:lnTo>
                    <a:pt x="1204683" y="898002"/>
                  </a:lnTo>
                  <a:lnTo>
                    <a:pt x="1222114" y="856784"/>
                  </a:lnTo>
                  <a:lnTo>
                    <a:pt x="1236649" y="814137"/>
                  </a:lnTo>
                  <a:lnTo>
                    <a:pt x="1248168" y="770183"/>
                  </a:lnTo>
                  <a:lnTo>
                    <a:pt x="1256546" y="725043"/>
                  </a:lnTo>
                  <a:lnTo>
                    <a:pt x="1261663" y="678841"/>
                  </a:lnTo>
                  <a:lnTo>
                    <a:pt x="1263396" y="631697"/>
                  </a:lnTo>
                  <a:lnTo>
                    <a:pt x="1261663" y="584554"/>
                  </a:lnTo>
                  <a:lnTo>
                    <a:pt x="1256546" y="538352"/>
                  </a:lnTo>
                  <a:lnTo>
                    <a:pt x="1248168" y="493212"/>
                  </a:lnTo>
                  <a:lnTo>
                    <a:pt x="1236649" y="449258"/>
                  </a:lnTo>
                  <a:lnTo>
                    <a:pt x="1222114" y="406611"/>
                  </a:lnTo>
                  <a:lnTo>
                    <a:pt x="1204683" y="365393"/>
                  </a:lnTo>
                  <a:lnTo>
                    <a:pt x="1184478" y="325727"/>
                  </a:lnTo>
                  <a:lnTo>
                    <a:pt x="1161623" y="287735"/>
                  </a:lnTo>
                  <a:lnTo>
                    <a:pt x="1136239" y="251539"/>
                  </a:lnTo>
                  <a:lnTo>
                    <a:pt x="1108448" y="217261"/>
                  </a:lnTo>
                  <a:lnTo>
                    <a:pt x="1078372" y="185023"/>
                  </a:lnTo>
                  <a:lnTo>
                    <a:pt x="1046134" y="154947"/>
                  </a:lnTo>
                  <a:lnTo>
                    <a:pt x="1011856" y="127156"/>
                  </a:lnTo>
                  <a:lnTo>
                    <a:pt x="975660" y="101772"/>
                  </a:lnTo>
                  <a:lnTo>
                    <a:pt x="937668" y="78917"/>
                  </a:lnTo>
                  <a:lnTo>
                    <a:pt x="898002" y="58712"/>
                  </a:lnTo>
                  <a:lnTo>
                    <a:pt x="856784" y="41281"/>
                  </a:lnTo>
                  <a:lnTo>
                    <a:pt x="814137" y="26746"/>
                  </a:lnTo>
                  <a:lnTo>
                    <a:pt x="770183" y="15227"/>
                  </a:lnTo>
                  <a:lnTo>
                    <a:pt x="725043" y="6849"/>
                  </a:lnTo>
                  <a:lnTo>
                    <a:pt x="678841" y="1732"/>
                  </a:lnTo>
                  <a:lnTo>
                    <a:pt x="631698" y="0"/>
                  </a:lnTo>
                  <a:close/>
                </a:path>
              </a:pathLst>
            </a:custGeom>
            <a:solidFill>
              <a:srgbClr val="CCD2D7"/>
            </a:solidFill>
          </p:spPr>
          <p:txBody>
            <a:bodyPr wrap="square" lIns="0" tIns="0" rIns="0" bIns="0" rtlCol="0"/>
            <a:lstStyle/>
            <a:p>
              <a:endParaRPr/>
            </a:p>
          </p:txBody>
        </p:sp>
        <p:pic>
          <p:nvPicPr>
            <p:cNvPr id="16" name="object 17">
              <a:extLst>
                <a:ext uri="{FF2B5EF4-FFF2-40B4-BE49-F238E27FC236}">
                  <a16:creationId xmlns:a16="http://schemas.microsoft.com/office/drawing/2014/main" id="{0C679765-54E9-7E27-65D5-914BB69417E6}"/>
                </a:ext>
              </a:extLst>
            </p:cNvPr>
            <p:cNvPicPr/>
            <p:nvPr/>
          </p:nvPicPr>
          <p:blipFill>
            <a:blip r:embed="rId8" cstate="print"/>
            <a:stretch>
              <a:fillRect/>
            </a:stretch>
          </p:blipFill>
          <p:spPr>
            <a:xfrm>
              <a:off x="9381744" y="3055607"/>
              <a:ext cx="730770" cy="730770"/>
            </a:xfrm>
            <a:prstGeom prst="rect">
              <a:avLst/>
            </a:prstGeom>
          </p:spPr>
        </p:pic>
      </p:grpSp>
      <p:pic>
        <p:nvPicPr>
          <p:cNvPr id="19" name="Picture 18" descr="A compass with a black background&#10;&#10;Description automatically generated">
            <a:extLst>
              <a:ext uri="{FF2B5EF4-FFF2-40B4-BE49-F238E27FC236}">
                <a16:creationId xmlns:a16="http://schemas.microsoft.com/office/drawing/2014/main" id="{BFC190C9-BDF1-C705-6287-764255B861E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77775" y="461809"/>
            <a:ext cx="1736834" cy="2108448"/>
          </a:xfrm>
          <a:prstGeom prst="rect">
            <a:avLst/>
          </a:prstGeom>
        </p:spPr>
      </p:pic>
      <p:sp>
        <p:nvSpPr>
          <p:cNvPr id="22" name="Oval 21">
            <a:extLst>
              <a:ext uri="{FF2B5EF4-FFF2-40B4-BE49-F238E27FC236}">
                <a16:creationId xmlns:a16="http://schemas.microsoft.com/office/drawing/2014/main" id="{D435EBD7-15C2-D5A9-E9CE-3FCC56FF9CC4}"/>
              </a:ext>
            </a:extLst>
          </p:cNvPr>
          <p:cNvSpPr/>
          <p:nvPr/>
        </p:nvSpPr>
        <p:spPr>
          <a:xfrm>
            <a:off x="1502779" y="3488563"/>
            <a:ext cx="2803390" cy="2785349"/>
          </a:xfrm>
          <a:prstGeom prst="ellipse">
            <a:avLst/>
          </a:prstGeom>
          <a:solidFill>
            <a:schemeClr val="bg1"/>
          </a:solidFill>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logo of a tiger&#10;&#10;Description automatically generated">
            <a:extLst>
              <a:ext uri="{FF2B5EF4-FFF2-40B4-BE49-F238E27FC236}">
                <a16:creationId xmlns:a16="http://schemas.microsoft.com/office/drawing/2014/main" id="{4C00723F-BD5E-1EAD-AA80-66D016406DB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912189" y="3895567"/>
            <a:ext cx="1984570" cy="1971340"/>
          </a:xfrm>
          <a:prstGeom prst="rect">
            <a:avLst/>
          </a:prstGeom>
        </p:spPr>
      </p:pic>
      <p:sp>
        <p:nvSpPr>
          <p:cNvPr id="23" name="Oval 22">
            <a:extLst>
              <a:ext uri="{FF2B5EF4-FFF2-40B4-BE49-F238E27FC236}">
                <a16:creationId xmlns:a16="http://schemas.microsoft.com/office/drawing/2014/main" id="{2DCC7A09-CC0F-83EF-2CB4-FAD0315D4376}"/>
              </a:ext>
            </a:extLst>
          </p:cNvPr>
          <p:cNvSpPr/>
          <p:nvPr/>
        </p:nvSpPr>
        <p:spPr>
          <a:xfrm>
            <a:off x="3971782" y="2035801"/>
            <a:ext cx="2803390" cy="2785349"/>
          </a:xfrm>
          <a:prstGeom prst="ellipse">
            <a:avLst/>
          </a:prstGeom>
          <a:solidFill>
            <a:schemeClr val="bg1"/>
          </a:solidFill>
          <a:effectLst>
            <a:reflection blurRad="6350" stA="50000" endA="300" endPos="55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ack with solid fill">
            <a:extLst>
              <a:ext uri="{FF2B5EF4-FFF2-40B4-BE49-F238E27FC236}">
                <a16:creationId xmlns:a16="http://schemas.microsoft.com/office/drawing/2014/main" id="{430BAE48-09D6-F7BA-4475-2B4765153C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99249" y="2328156"/>
            <a:ext cx="1984569" cy="1984569"/>
          </a:xfrm>
          <a:prstGeom prst="rect">
            <a:avLst/>
          </a:prstGeom>
        </p:spPr>
      </p:pic>
      <p:pic>
        <p:nvPicPr>
          <p:cNvPr id="18" name="Picture 17" descr="A person holding a sign&#10;&#10;Description automatically generated">
            <a:extLst>
              <a:ext uri="{FF2B5EF4-FFF2-40B4-BE49-F238E27FC236}">
                <a16:creationId xmlns:a16="http://schemas.microsoft.com/office/drawing/2014/main" id="{D3B822AD-1EE7-472D-A760-0401366EA03D}"/>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096547" y="2154967"/>
            <a:ext cx="2544444" cy="2559788"/>
          </a:xfrm>
          <a:prstGeom prst="ellipse">
            <a:avLst/>
          </a:prstGeom>
        </p:spPr>
      </p:pic>
    </p:spTree>
    <p:extLst>
      <p:ext uri="{BB962C8B-B14F-4D97-AF65-F5344CB8AC3E}">
        <p14:creationId xmlns:p14="http://schemas.microsoft.com/office/powerpoint/2010/main" val="340462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holding a map&#10;&#10;Description automatically generated">
            <a:extLst>
              <a:ext uri="{FF2B5EF4-FFF2-40B4-BE49-F238E27FC236}">
                <a16:creationId xmlns:a16="http://schemas.microsoft.com/office/drawing/2014/main" id="{1829B9AF-E91B-FC06-D385-2270AF17E4B3}"/>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5" name="Title 4">
            <a:extLst>
              <a:ext uri="{FF2B5EF4-FFF2-40B4-BE49-F238E27FC236}">
                <a16:creationId xmlns:a16="http://schemas.microsoft.com/office/drawing/2014/main" id="{AA5FAB84-7930-2FCF-D444-2E4D30F516E8}"/>
              </a:ext>
            </a:extLst>
          </p:cNvPr>
          <p:cNvSpPr>
            <a:spLocks noGrp="1"/>
          </p:cNvSpPr>
          <p:nvPr>
            <p:ph type="title"/>
          </p:nvPr>
        </p:nvSpPr>
        <p:spPr>
          <a:xfrm>
            <a:off x="431857" y="2253831"/>
            <a:ext cx="7623082" cy="3444560"/>
          </a:xfrm>
        </p:spPr>
        <p:txBody>
          <a:bodyPr>
            <a:normAutofit fontScale="90000"/>
          </a:bodyPr>
          <a:lstStyle/>
          <a:p>
            <a:r>
              <a:rPr lang="en-US" sz="2700" b="0" dirty="0"/>
              <a:t>"Security is, I would say, our top priority because for all the exciting things you will be able to do with computers—organizing your lives, staying in touch with people, being creative—if we don't solve these security problems, then people will hold back.“</a:t>
            </a:r>
            <a:br>
              <a:rPr lang="en-US" sz="2700" dirty="0"/>
            </a:br>
            <a:br>
              <a:rPr lang="en-US" sz="2700" dirty="0"/>
            </a:br>
            <a:r>
              <a:rPr lang="en-US" sz="2700" dirty="0"/>
              <a:t>— Bill Gates, 2002, Microsoft</a:t>
            </a:r>
            <a:br>
              <a:rPr lang="en-US" sz="2700" dirty="0"/>
            </a:br>
            <a:br>
              <a:rPr lang="en-US" sz="2700" dirty="0"/>
            </a:br>
            <a:endParaRPr lang="en-US" dirty="0"/>
          </a:p>
        </p:txBody>
      </p:sp>
      <p:pic>
        <p:nvPicPr>
          <p:cNvPr id="9" name="Picture 8" descr="A person wearing glasses and a blue shirt&#10;&#10;Description automatically generated">
            <a:extLst>
              <a:ext uri="{FF2B5EF4-FFF2-40B4-BE49-F238E27FC236}">
                <a16:creationId xmlns:a16="http://schemas.microsoft.com/office/drawing/2014/main" id="{CE18DD21-EA32-1BF6-C7B5-05F1F8EA724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95561" y="1402080"/>
            <a:ext cx="6015152" cy="5455920"/>
          </a:xfrm>
          <a:prstGeom prst="rect">
            <a:avLst/>
          </a:prstGeom>
        </p:spPr>
      </p:pic>
      <p:sp>
        <p:nvSpPr>
          <p:cNvPr id="14" name="TextBox 13">
            <a:extLst>
              <a:ext uri="{FF2B5EF4-FFF2-40B4-BE49-F238E27FC236}">
                <a16:creationId xmlns:a16="http://schemas.microsoft.com/office/drawing/2014/main" id="{DE32E658-EF0E-4586-F6B5-F548884467F0}"/>
              </a:ext>
            </a:extLst>
          </p:cNvPr>
          <p:cNvSpPr txBox="1"/>
          <p:nvPr/>
        </p:nvSpPr>
        <p:spPr>
          <a:xfrm>
            <a:off x="431857" y="4867394"/>
            <a:ext cx="6205590" cy="830997"/>
          </a:xfrm>
          <a:prstGeom prst="rect">
            <a:avLst/>
          </a:prstGeom>
          <a:noFill/>
        </p:spPr>
        <p:txBody>
          <a:bodyPr wrap="square">
            <a:spAutoFit/>
          </a:bodyPr>
          <a:lstStyle/>
          <a:p>
            <a:r>
              <a:rPr lang="en-US" sz="2400" dirty="0">
                <a:solidFill>
                  <a:srgbClr val="EA5F2F"/>
                </a:solidFill>
              </a:rPr>
              <a:t>…People were not held back, and the problems have grown exponentially…</a:t>
            </a:r>
          </a:p>
        </p:txBody>
      </p:sp>
    </p:spTree>
    <p:extLst>
      <p:ext uri="{BB962C8B-B14F-4D97-AF65-F5344CB8AC3E}">
        <p14:creationId xmlns:p14="http://schemas.microsoft.com/office/powerpoint/2010/main" val="64617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holding a map&#10;&#10;Description automatically generated">
            <a:extLst>
              <a:ext uri="{FF2B5EF4-FFF2-40B4-BE49-F238E27FC236}">
                <a16:creationId xmlns:a16="http://schemas.microsoft.com/office/drawing/2014/main" id="{93C9C948-4A71-4CAD-6177-61377B633F40}"/>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194"/>
            <a:ext cx="12192000" cy="6846277"/>
          </a:xfrm>
          <a:prstGeom prst="rect">
            <a:avLst/>
          </a:prstGeom>
        </p:spPr>
      </p:pic>
      <p:sp>
        <p:nvSpPr>
          <p:cNvPr id="2" name="Title 1">
            <a:extLst>
              <a:ext uri="{FF2B5EF4-FFF2-40B4-BE49-F238E27FC236}">
                <a16:creationId xmlns:a16="http://schemas.microsoft.com/office/drawing/2014/main" id="{69FA4568-9A0A-1269-9D2F-2AB80D74AB0D}"/>
              </a:ext>
            </a:extLst>
          </p:cNvPr>
          <p:cNvSpPr>
            <a:spLocks noGrp="1"/>
          </p:cNvSpPr>
          <p:nvPr>
            <p:ph type="title"/>
          </p:nvPr>
        </p:nvSpPr>
        <p:spPr/>
        <p:txBody>
          <a:bodyPr/>
          <a:lstStyle/>
          <a:p>
            <a:r>
              <a:rPr lang="en-US" dirty="0"/>
              <a:t>State of Cybersecurity</a:t>
            </a:r>
          </a:p>
        </p:txBody>
      </p:sp>
      <p:sp>
        <p:nvSpPr>
          <p:cNvPr id="3" name="Content Placeholder 2">
            <a:extLst>
              <a:ext uri="{FF2B5EF4-FFF2-40B4-BE49-F238E27FC236}">
                <a16:creationId xmlns:a16="http://schemas.microsoft.com/office/drawing/2014/main" id="{6B8354E5-9E71-37AD-C009-0F5373048414}"/>
              </a:ext>
            </a:extLst>
          </p:cNvPr>
          <p:cNvSpPr>
            <a:spLocks noGrp="1"/>
          </p:cNvSpPr>
          <p:nvPr>
            <p:ph idx="1"/>
          </p:nvPr>
        </p:nvSpPr>
        <p:spPr>
          <a:xfrm>
            <a:off x="495300" y="1189323"/>
            <a:ext cx="4184456" cy="2970301"/>
          </a:xfrm>
          <a:solidFill>
            <a:schemeClr val="bg1"/>
          </a:solidFill>
        </p:spPr>
        <p:txBody>
          <a:bodyPr>
            <a:normAutofit/>
          </a:bodyPr>
          <a:lstStyle/>
          <a:p>
            <a:r>
              <a:rPr lang="en-US" dirty="0"/>
              <a:t> Threats are evolving</a:t>
            </a:r>
          </a:p>
          <a:p>
            <a:r>
              <a:rPr lang="en-US" dirty="0"/>
              <a:t>Number of threat actors are growing</a:t>
            </a:r>
          </a:p>
          <a:p>
            <a:r>
              <a:rPr lang="en-US" dirty="0"/>
              <a:t>Security products and services are not perfect</a:t>
            </a:r>
          </a:p>
          <a:p>
            <a:r>
              <a:rPr lang="en-US" dirty="0"/>
              <a:t>Cybersecurity is a never-ending race</a:t>
            </a:r>
          </a:p>
          <a:p>
            <a:endParaRPr lang="en-US" dirty="0"/>
          </a:p>
        </p:txBody>
      </p:sp>
      <p:grpSp>
        <p:nvGrpSpPr>
          <p:cNvPr id="5" name="object 2">
            <a:extLst>
              <a:ext uri="{FF2B5EF4-FFF2-40B4-BE49-F238E27FC236}">
                <a16:creationId xmlns:a16="http://schemas.microsoft.com/office/drawing/2014/main" id="{83347B67-4B94-9D37-657E-729A01807566}"/>
              </a:ext>
            </a:extLst>
          </p:cNvPr>
          <p:cNvGrpSpPr/>
          <p:nvPr/>
        </p:nvGrpSpPr>
        <p:grpSpPr>
          <a:xfrm>
            <a:off x="5385725" y="103505"/>
            <a:ext cx="6669405" cy="5725795"/>
            <a:chOff x="0" y="321563"/>
            <a:chExt cx="6669405" cy="5725795"/>
          </a:xfrm>
        </p:grpSpPr>
        <p:pic>
          <p:nvPicPr>
            <p:cNvPr id="6" name="object 3">
              <a:extLst>
                <a:ext uri="{FF2B5EF4-FFF2-40B4-BE49-F238E27FC236}">
                  <a16:creationId xmlns:a16="http://schemas.microsoft.com/office/drawing/2014/main" id="{15322DB6-814B-FCE3-29BD-3BBF6802DDE5}"/>
                </a:ext>
              </a:extLst>
            </p:cNvPr>
            <p:cNvPicPr/>
            <p:nvPr/>
          </p:nvPicPr>
          <p:blipFill>
            <a:blip r:embed="rId4" cstate="print"/>
            <a:stretch>
              <a:fillRect/>
            </a:stretch>
          </p:blipFill>
          <p:spPr>
            <a:xfrm>
              <a:off x="4216908" y="321563"/>
              <a:ext cx="2388108" cy="1755648"/>
            </a:xfrm>
            <a:prstGeom prst="rect">
              <a:avLst/>
            </a:prstGeom>
          </p:spPr>
        </p:pic>
        <p:pic>
          <p:nvPicPr>
            <p:cNvPr id="7" name="object 4">
              <a:extLst>
                <a:ext uri="{FF2B5EF4-FFF2-40B4-BE49-F238E27FC236}">
                  <a16:creationId xmlns:a16="http://schemas.microsoft.com/office/drawing/2014/main" id="{F6E193E0-BB93-8B20-840B-B92D523F0046}"/>
                </a:ext>
              </a:extLst>
            </p:cNvPr>
            <p:cNvPicPr/>
            <p:nvPr/>
          </p:nvPicPr>
          <p:blipFill>
            <a:blip r:embed="rId5" cstate="print"/>
            <a:stretch>
              <a:fillRect/>
            </a:stretch>
          </p:blipFill>
          <p:spPr>
            <a:xfrm>
              <a:off x="495300" y="641604"/>
              <a:ext cx="3997452" cy="4469892"/>
            </a:xfrm>
            <a:prstGeom prst="rect">
              <a:avLst/>
            </a:prstGeom>
          </p:spPr>
        </p:pic>
        <p:pic>
          <p:nvPicPr>
            <p:cNvPr id="8" name="object 5">
              <a:extLst>
                <a:ext uri="{FF2B5EF4-FFF2-40B4-BE49-F238E27FC236}">
                  <a16:creationId xmlns:a16="http://schemas.microsoft.com/office/drawing/2014/main" id="{BCAEAAEE-BE5B-EBDB-3515-27E649CDD039}"/>
                </a:ext>
              </a:extLst>
            </p:cNvPr>
            <p:cNvPicPr/>
            <p:nvPr/>
          </p:nvPicPr>
          <p:blipFill>
            <a:blip r:embed="rId6" cstate="print"/>
            <a:stretch>
              <a:fillRect/>
            </a:stretch>
          </p:blipFill>
          <p:spPr>
            <a:xfrm>
              <a:off x="3054095" y="4046219"/>
              <a:ext cx="3614928" cy="2001012"/>
            </a:xfrm>
            <a:prstGeom prst="rect">
              <a:avLst/>
            </a:prstGeom>
          </p:spPr>
        </p:pic>
        <p:pic>
          <p:nvPicPr>
            <p:cNvPr id="9" name="object 6">
              <a:extLst>
                <a:ext uri="{FF2B5EF4-FFF2-40B4-BE49-F238E27FC236}">
                  <a16:creationId xmlns:a16="http://schemas.microsoft.com/office/drawing/2014/main" id="{BD2A5435-072E-AD6A-B02E-0D3AE3277049}"/>
                </a:ext>
              </a:extLst>
            </p:cNvPr>
            <p:cNvPicPr/>
            <p:nvPr/>
          </p:nvPicPr>
          <p:blipFill>
            <a:blip r:embed="rId7" cstate="print"/>
            <a:stretch>
              <a:fillRect/>
            </a:stretch>
          </p:blipFill>
          <p:spPr>
            <a:xfrm>
              <a:off x="2761488" y="1399031"/>
              <a:ext cx="2903219" cy="2586228"/>
            </a:xfrm>
            <a:prstGeom prst="rect">
              <a:avLst/>
            </a:prstGeom>
          </p:spPr>
        </p:pic>
        <p:pic>
          <p:nvPicPr>
            <p:cNvPr id="10" name="object 7">
              <a:extLst>
                <a:ext uri="{FF2B5EF4-FFF2-40B4-BE49-F238E27FC236}">
                  <a16:creationId xmlns:a16="http://schemas.microsoft.com/office/drawing/2014/main" id="{6DCAAFA1-5E29-3926-C497-34B09E529408}"/>
                </a:ext>
              </a:extLst>
            </p:cNvPr>
            <p:cNvPicPr/>
            <p:nvPr/>
          </p:nvPicPr>
          <p:blipFill>
            <a:blip r:embed="rId8" cstate="print"/>
            <a:stretch>
              <a:fillRect/>
            </a:stretch>
          </p:blipFill>
          <p:spPr>
            <a:xfrm>
              <a:off x="2991611" y="1629155"/>
              <a:ext cx="2452116" cy="2134997"/>
            </a:xfrm>
            <a:prstGeom prst="rect">
              <a:avLst/>
            </a:prstGeom>
          </p:spPr>
        </p:pic>
        <p:pic>
          <p:nvPicPr>
            <p:cNvPr id="11" name="object 8">
              <a:extLst>
                <a:ext uri="{FF2B5EF4-FFF2-40B4-BE49-F238E27FC236}">
                  <a16:creationId xmlns:a16="http://schemas.microsoft.com/office/drawing/2014/main" id="{B510C81B-E9B9-DF9E-C1B5-26F25DBAD94F}"/>
                </a:ext>
              </a:extLst>
            </p:cNvPr>
            <p:cNvPicPr/>
            <p:nvPr/>
          </p:nvPicPr>
          <p:blipFill>
            <a:blip r:embed="rId9" cstate="print"/>
            <a:stretch>
              <a:fillRect/>
            </a:stretch>
          </p:blipFill>
          <p:spPr>
            <a:xfrm>
              <a:off x="0" y="3174491"/>
              <a:ext cx="3028188" cy="2389631"/>
            </a:xfrm>
            <a:prstGeom prst="rect">
              <a:avLst/>
            </a:prstGeom>
          </p:spPr>
        </p:pic>
        <p:pic>
          <p:nvPicPr>
            <p:cNvPr id="12" name="object 9">
              <a:extLst>
                <a:ext uri="{FF2B5EF4-FFF2-40B4-BE49-F238E27FC236}">
                  <a16:creationId xmlns:a16="http://schemas.microsoft.com/office/drawing/2014/main" id="{BADDAF5E-5B90-A9A9-41A3-7B7A5CA863C5}"/>
                </a:ext>
              </a:extLst>
            </p:cNvPr>
            <p:cNvPicPr/>
            <p:nvPr/>
          </p:nvPicPr>
          <p:blipFill>
            <a:blip r:embed="rId10" cstate="print"/>
            <a:stretch>
              <a:fillRect/>
            </a:stretch>
          </p:blipFill>
          <p:spPr>
            <a:xfrm>
              <a:off x="169163" y="3404615"/>
              <a:ext cx="2638044" cy="1938527"/>
            </a:xfrm>
            <a:prstGeom prst="rect">
              <a:avLst/>
            </a:prstGeom>
          </p:spPr>
        </p:pic>
      </p:grpSp>
      <p:pic>
        <p:nvPicPr>
          <p:cNvPr id="14" name="Picture 13" descr="A person in a hat pointing&#10;&#10;Description automatically generated">
            <a:extLst>
              <a:ext uri="{FF2B5EF4-FFF2-40B4-BE49-F238E27FC236}">
                <a16:creationId xmlns:a16="http://schemas.microsoft.com/office/drawing/2014/main" id="{BD639900-1381-7625-A972-6FEB6DA22A9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93070" y="4410635"/>
            <a:ext cx="1674322" cy="1698204"/>
          </a:xfrm>
          <a:prstGeom prst="rect">
            <a:avLst/>
          </a:prstGeom>
        </p:spPr>
      </p:pic>
      <p:sp>
        <p:nvSpPr>
          <p:cNvPr id="18" name="Rectangle: Rounded Corners 17">
            <a:extLst>
              <a:ext uri="{FF2B5EF4-FFF2-40B4-BE49-F238E27FC236}">
                <a16:creationId xmlns:a16="http://schemas.microsoft.com/office/drawing/2014/main" id="{6C5DE77E-9AAA-7732-B564-8B48B7BCBCB3}"/>
              </a:ext>
            </a:extLst>
          </p:cNvPr>
          <p:cNvSpPr/>
          <p:nvPr/>
        </p:nvSpPr>
        <p:spPr>
          <a:xfrm>
            <a:off x="1591685" y="4601429"/>
            <a:ext cx="3084442" cy="612699"/>
          </a:xfrm>
          <a:prstGeom prst="roundRect">
            <a:avLst/>
          </a:prstGeom>
          <a:solidFill>
            <a:schemeClr val="bg1"/>
          </a:solidFill>
          <a:ln w="285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F6689F-63D8-4926-D8F9-F77A7E5A6DD2}"/>
              </a:ext>
            </a:extLst>
          </p:cNvPr>
          <p:cNvSpPr txBox="1"/>
          <p:nvPr/>
        </p:nvSpPr>
        <p:spPr>
          <a:xfrm>
            <a:off x="1595314" y="4723113"/>
            <a:ext cx="3256341" cy="369332"/>
          </a:xfrm>
          <a:prstGeom prst="rect">
            <a:avLst/>
          </a:prstGeom>
          <a:noFill/>
        </p:spPr>
        <p:txBody>
          <a:bodyPr wrap="square">
            <a:spAutoFit/>
          </a:bodyPr>
          <a:lstStyle/>
          <a:p>
            <a:pPr marL="0" indent="0">
              <a:buNone/>
            </a:pPr>
            <a:r>
              <a:rPr lang="en-US" b="1" dirty="0"/>
              <a:t>How can you join the mission?</a:t>
            </a:r>
          </a:p>
        </p:txBody>
      </p:sp>
    </p:spTree>
    <p:extLst>
      <p:ext uri="{BB962C8B-B14F-4D97-AF65-F5344CB8AC3E}">
        <p14:creationId xmlns:p14="http://schemas.microsoft.com/office/powerpoint/2010/main" val="1363894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holding a map&#10;&#10;Description automatically generated">
            <a:extLst>
              <a:ext uri="{FF2B5EF4-FFF2-40B4-BE49-F238E27FC236}">
                <a16:creationId xmlns:a16="http://schemas.microsoft.com/office/drawing/2014/main" id="{65570380-4CA4-A152-41E2-229270059710}"/>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9927"/>
          <a:stretch/>
        </p:blipFill>
        <p:spPr>
          <a:xfrm>
            <a:off x="0" y="11723"/>
            <a:ext cx="8543365" cy="6846277"/>
          </a:xfrm>
          <a:prstGeom prst="rect">
            <a:avLst/>
          </a:prstGeom>
        </p:spPr>
      </p:pic>
      <p:sp>
        <p:nvSpPr>
          <p:cNvPr id="8" name="Rectangle 7">
            <a:extLst>
              <a:ext uri="{FF2B5EF4-FFF2-40B4-BE49-F238E27FC236}">
                <a16:creationId xmlns:a16="http://schemas.microsoft.com/office/drawing/2014/main" id="{9D1C6B83-DDB9-665D-168A-802DAE56E571}"/>
              </a:ext>
            </a:extLst>
          </p:cNvPr>
          <p:cNvSpPr/>
          <p:nvPr/>
        </p:nvSpPr>
        <p:spPr>
          <a:xfrm>
            <a:off x="495300" y="1506638"/>
            <a:ext cx="2519086" cy="4883888"/>
          </a:xfrm>
          <a:prstGeom prst="rect">
            <a:avLst/>
          </a:prstGeom>
          <a:noFill/>
          <a:ln w="38100">
            <a:solidFill>
              <a:srgbClr val="EA5F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rofessional Lock Picking Tools and Lockpick Sets | PRO-LOK">
            <a:extLst>
              <a:ext uri="{FF2B5EF4-FFF2-40B4-BE49-F238E27FC236}">
                <a16:creationId xmlns:a16="http://schemas.microsoft.com/office/drawing/2014/main" id="{89EA246A-590E-541D-0C40-E108D18ED1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0947" b="10001"/>
          <a:stretch/>
        </p:blipFill>
        <p:spPr bwMode="auto">
          <a:xfrm>
            <a:off x="713753" y="2926970"/>
            <a:ext cx="2222500" cy="17569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0272AD-5F68-B30E-A611-FD2EB6AC9E22}"/>
              </a:ext>
            </a:extLst>
          </p:cNvPr>
          <p:cNvSpPr>
            <a:spLocks noGrp="1"/>
          </p:cNvSpPr>
          <p:nvPr>
            <p:ph type="title"/>
          </p:nvPr>
        </p:nvSpPr>
        <p:spPr/>
        <p:txBody>
          <a:bodyPr/>
          <a:lstStyle/>
          <a:p>
            <a:r>
              <a:rPr lang="en-US" dirty="0"/>
              <a:t>Why is Cybersecurity exciting?</a:t>
            </a:r>
          </a:p>
        </p:txBody>
      </p:sp>
      <p:sp>
        <p:nvSpPr>
          <p:cNvPr id="4" name="Content Placeholder 3">
            <a:extLst>
              <a:ext uri="{FF2B5EF4-FFF2-40B4-BE49-F238E27FC236}">
                <a16:creationId xmlns:a16="http://schemas.microsoft.com/office/drawing/2014/main" id="{3CA70CFD-4E2E-736C-EBA7-D86F5E6693BC}"/>
              </a:ext>
            </a:extLst>
          </p:cNvPr>
          <p:cNvSpPr>
            <a:spLocks noGrp="1"/>
          </p:cNvSpPr>
          <p:nvPr>
            <p:ph sz="quarter" idx="13"/>
          </p:nvPr>
        </p:nvSpPr>
        <p:spPr>
          <a:xfrm>
            <a:off x="8953500" y="1189323"/>
            <a:ext cx="2743200" cy="3042625"/>
          </a:xfrm>
        </p:spPr>
        <p:txBody>
          <a:bodyPr>
            <a:normAutofit fontScale="92500" lnSpcReduction="10000"/>
          </a:bodyPr>
          <a:lstStyle/>
          <a:p>
            <a:r>
              <a:rPr lang="en-US" dirty="0">
                <a:solidFill>
                  <a:schemeClr val="bg1"/>
                </a:solidFill>
              </a:rPr>
              <a:t>Or Maybe the cool threat actor names?</a:t>
            </a:r>
          </a:p>
          <a:p>
            <a:r>
              <a:rPr lang="en-US" dirty="0">
                <a:hlinkClick r:id="rId5"/>
              </a:rPr>
              <a:t>Octo Tempest </a:t>
            </a:r>
            <a:endParaRPr lang="en-US" dirty="0"/>
          </a:p>
          <a:p>
            <a:r>
              <a:rPr lang="en-US" dirty="0">
                <a:hlinkClick r:id="rId6"/>
              </a:rPr>
              <a:t>Peach Sandstorm</a:t>
            </a:r>
            <a:endParaRPr lang="en-US" dirty="0"/>
          </a:p>
          <a:p>
            <a:r>
              <a:rPr lang="en-US" dirty="0">
                <a:hlinkClick r:id="rId7"/>
              </a:rPr>
              <a:t>Onyx Sleet</a:t>
            </a:r>
            <a:endParaRPr lang="en-US" dirty="0"/>
          </a:p>
          <a:p>
            <a:endParaRPr lang="en-US" dirty="0"/>
          </a:p>
          <a:p>
            <a:r>
              <a:rPr lang="en-US" dirty="0">
                <a:solidFill>
                  <a:schemeClr val="bg1"/>
                </a:solidFill>
              </a:rPr>
              <a:t>Microsoft Naming Conventions:</a:t>
            </a:r>
          </a:p>
          <a:p>
            <a:endParaRPr lang="en-US" dirty="0"/>
          </a:p>
        </p:txBody>
      </p:sp>
      <p:pic>
        <p:nvPicPr>
          <p:cNvPr id="1028" name="Picture 4" descr="Flipper Zero Shop – Flipper Shop">
            <a:extLst>
              <a:ext uri="{FF2B5EF4-FFF2-40B4-BE49-F238E27FC236}">
                <a16:creationId xmlns:a16="http://schemas.microsoft.com/office/drawing/2014/main" id="{56FC882A-DAF2-8E28-4F94-1D642B3A3DEE}"/>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5043" b="10384"/>
          <a:stretch/>
        </p:blipFill>
        <p:spPr bwMode="auto">
          <a:xfrm>
            <a:off x="557736" y="1595737"/>
            <a:ext cx="2357120" cy="175693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92C4F97E-7E3B-DB10-2A74-247F872C8E7D}"/>
              </a:ext>
            </a:extLst>
          </p:cNvPr>
          <p:cNvSpPr>
            <a:spLocks noGrp="1"/>
          </p:cNvSpPr>
          <p:nvPr>
            <p:ph idx="1"/>
          </p:nvPr>
        </p:nvSpPr>
        <p:spPr>
          <a:xfrm>
            <a:off x="495300" y="1189323"/>
            <a:ext cx="1343660" cy="569061"/>
          </a:xfrm>
        </p:spPr>
        <p:txBody>
          <a:bodyPr/>
          <a:lstStyle/>
          <a:p>
            <a:pPr marL="0" indent="0">
              <a:buNone/>
            </a:pPr>
            <a:r>
              <a:rPr lang="en-US" dirty="0"/>
              <a:t>Gadgets</a:t>
            </a:r>
          </a:p>
        </p:txBody>
      </p:sp>
      <p:sp>
        <p:nvSpPr>
          <p:cNvPr id="7" name="Content Placeholder 5">
            <a:extLst>
              <a:ext uri="{FF2B5EF4-FFF2-40B4-BE49-F238E27FC236}">
                <a16:creationId xmlns:a16="http://schemas.microsoft.com/office/drawing/2014/main" id="{B49B363A-B99F-214C-EDE1-737A33CC5833}"/>
              </a:ext>
            </a:extLst>
          </p:cNvPr>
          <p:cNvSpPr txBox="1">
            <a:spLocks/>
          </p:cNvSpPr>
          <p:nvPr/>
        </p:nvSpPr>
        <p:spPr>
          <a:xfrm>
            <a:off x="4909185" y="1222108"/>
            <a:ext cx="1957780" cy="5690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chemeClr val="accent5"/>
              </a:buClr>
              <a:buFont typeface="Wingdings" panose="05000000000000000000" pitchFamily="2" charset="2"/>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News stories</a:t>
            </a:r>
          </a:p>
        </p:txBody>
      </p:sp>
      <p:pic>
        <p:nvPicPr>
          <p:cNvPr id="1026" name="Picture 2" descr="Wifi Pineapple by Hak5 — Lab401">
            <a:extLst>
              <a:ext uri="{FF2B5EF4-FFF2-40B4-BE49-F238E27FC236}">
                <a16:creationId xmlns:a16="http://schemas.microsoft.com/office/drawing/2014/main" id="{3EEF19AE-61E4-5343-A8AE-9C724980E11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137" y="4297460"/>
            <a:ext cx="2261338" cy="2261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lonial Pipeline cyberattack: Here's everything you need to know">
            <a:extLst>
              <a:ext uri="{FF2B5EF4-FFF2-40B4-BE49-F238E27FC236}">
                <a16:creationId xmlns:a16="http://schemas.microsoft.com/office/drawing/2014/main" id="{753DCFEE-8FC0-D2FD-3C55-3BF450AD27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7317" y="1615120"/>
            <a:ext cx="2290132" cy="15269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GM reeling from cyber 'chaos' 5 days after attack as Caesars Entertainment  says it was hacked too - ABC News">
            <a:extLst>
              <a:ext uri="{FF2B5EF4-FFF2-40B4-BE49-F238E27FC236}">
                <a16:creationId xmlns:a16="http://schemas.microsoft.com/office/drawing/2014/main" id="{B7034C30-2294-B674-B256-1AC66DAA2D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9688" y="3262345"/>
            <a:ext cx="2027988" cy="16226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nge Healthcare: UnitedHealth says unit Change has restored and rebuilt  functions handled by Amazon, ET HealthWorld">
            <a:extLst>
              <a:ext uri="{FF2B5EF4-FFF2-40B4-BE49-F238E27FC236}">
                <a16:creationId xmlns:a16="http://schemas.microsoft.com/office/drawing/2014/main" id="{4711F783-96F7-6E6C-F8FB-D2C9AC3568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837" y="1615120"/>
            <a:ext cx="1972852" cy="14796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B694FB9-D45A-0EE0-7B9A-0455F2B62B83}"/>
              </a:ext>
            </a:extLst>
          </p:cNvPr>
          <p:cNvSpPr/>
          <p:nvPr/>
        </p:nvSpPr>
        <p:spPr>
          <a:xfrm>
            <a:off x="3480929" y="1506638"/>
            <a:ext cx="4577219" cy="4883888"/>
          </a:xfrm>
          <a:prstGeom prst="rect">
            <a:avLst/>
          </a:prstGeom>
          <a:noFill/>
          <a:ln w="38100">
            <a:solidFill>
              <a:srgbClr val="EA5F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graphical user interface">
            <a:extLst>
              <a:ext uri="{FF2B5EF4-FFF2-40B4-BE49-F238E27FC236}">
                <a16:creationId xmlns:a16="http://schemas.microsoft.com/office/drawing/2014/main" id="{E6F7430D-6283-4A48-41DB-59985AA4ED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91583" y="4073691"/>
            <a:ext cx="3067034" cy="12204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onant News🌍 on X: &quot;🔴Mother of All Breaches (MOAB): Massive 26 Billion  Record Data Breach Unveiled In a shocking revelation, cybersecurity  researchers have unearthed a colossal database containing over 26 billion  leaked">
            <a:extLst>
              <a:ext uri="{FF2B5EF4-FFF2-40B4-BE49-F238E27FC236}">
                <a16:creationId xmlns:a16="http://schemas.microsoft.com/office/drawing/2014/main" id="{A58E69DC-E347-F12D-14D6-3966B201BA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9538" y="3250592"/>
            <a:ext cx="2100966" cy="21009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acker claims Trello, leaks millions of emails | Cybernews">
            <a:extLst>
              <a:ext uri="{FF2B5EF4-FFF2-40B4-BE49-F238E27FC236}">
                <a16:creationId xmlns:a16="http://schemas.microsoft.com/office/drawing/2014/main" id="{C4AE4FAA-98CD-6999-C820-7CA90759CD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5960" y="5005272"/>
            <a:ext cx="1971716" cy="108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1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holding a map&#10;&#10;Description automatically generated">
            <a:extLst>
              <a:ext uri="{FF2B5EF4-FFF2-40B4-BE49-F238E27FC236}">
                <a16:creationId xmlns:a16="http://schemas.microsoft.com/office/drawing/2014/main" id="{3454304C-60CD-8F54-EE6B-D9899EC733AE}"/>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pic>
        <p:nvPicPr>
          <p:cNvPr id="8" name="object 5">
            <a:extLst>
              <a:ext uri="{FF2B5EF4-FFF2-40B4-BE49-F238E27FC236}">
                <a16:creationId xmlns:a16="http://schemas.microsoft.com/office/drawing/2014/main" id="{4834E1F1-F24D-E736-976C-4A10BD63C375}"/>
              </a:ext>
            </a:extLst>
          </p:cNvPr>
          <p:cNvPicPr/>
          <p:nvPr/>
        </p:nvPicPr>
        <p:blipFill>
          <a:blip r:embed="rId4" cstate="print">
            <a:clrChange>
              <a:clrFrom>
                <a:srgbClr val="000000">
                  <a:alpha val="0"/>
                </a:srgbClr>
              </a:clrFrom>
              <a:clrTo>
                <a:srgbClr val="000000">
                  <a:alpha val="0"/>
                </a:srgbClr>
              </a:clrTo>
            </a:clrChange>
          </a:blip>
          <a:stretch>
            <a:fillRect/>
          </a:stretch>
        </p:blipFill>
        <p:spPr>
          <a:xfrm>
            <a:off x="233083" y="443007"/>
            <a:ext cx="7628652" cy="5767890"/>
          </a:xfrm>
          <a:prstGeom prst="rect">
            <a:avLst/>
          </a:prstGeom>
        </p:spPr>
      </p:pic>
      <p:sp>
        <p:nvSpPr>
          <p:cNvPr id="10" name="object 7">
            <a:extLst>
              <a:ext uri="{FF2B5EF4-FFF2-40B4-BE49-F238E27FC236}">
                <a16:creationId xmlns:a16="http://schemas.microsoft.com/office/drawing/2014/main" id="{5E93681F-1591-C7B0-E557-3DEB8D8DB681}"/>
              </a:ext>
            </a:extLst>
          </p:cNvPr>
          <p:cNvSpPr/>
          <p:nvPr/>
        </p:nvSpPr>
        <p:spPr>
          <a:xfrm>
            <a:off x="4701833" y="1400137"/>
            <a:ext cx="6682430" cy="4810760"/>
          </a:xfrm>
          <a:custGeom>
            <a:avLst/>
            <a:gdLst/>
            <a:ahLst/>
            <a:cxnLst/>
            <a:rect l="l" t="t" r="r" b="b"/>
            <a:pathLst>
              <a:path w="6959600" h="4810759">
                <a:moveTo>
                  <a:pt x="2733916" y="0"/>
                </a:moveTo>
                <a:lnTo>
                  <a:pt x="2682733" y="421"/>
                </a:lnTo>
                <a:lnTo>
                  <a:pt x="2631516" y="1447"/>
                </a:lnTo>
                <a:lnTo>
                  <a:pt x="2580278" y="3081"/>
                </a:lnTo>
                <a:lnTo>
                  <a:pt x="2529032" y="5324"/>
                </a:lnTo>
                <a:lnTo>
                  <a:pt x="2477792" y="8180"/>
                </a:lnTo>
                <a:lnTo>
                  <a:pt x="2426570" y="11650"/>
                </a:lnTo>
                <a:lnTo>
                  <a:pt x="2375382" y="15737"/>
                </a:lnTo>
                <a:lnTo>
                  <a:pt x="2324240" y="20442"/>
                </a:lnTo>
                <a:lnTo>
                  <a:pt x="2273158" y="25769"/>
                </a:lnTo>
                <a:lnTo>
                  <a:pt x="2222149" y="31720"/>
                </a:lnTo>
                <a:lnTo>
                  <a:pt x="2171227" y="38296"/>
                </a:lnTo>
                <a:lnTo>
                  <a:pt x="2120405" y="45501"/>
                </a:lnTo>
                <a:lnTo>
                  <a:pt x="2069696" y="53336"/>
                </a:lnTo>
                <a:lnTo>
                  <a:pt x="2019116" y="61805"/>
                </a:lnTo>
                <a:lnTo>
                  <a:pt x="1968675" y="70908"/>
                </a:lnTo>
                <a:lnTo>
                  <a:pt x="1918389" y="80648"/>
                </a:lnTo>
                <a:lnTo>
                  <a:pt x="1868271" y="91029"/>
                </a:lnTo>
                <a:lnTo>
                  <a:pt x="1818334" y="102051"/>
                </a:lnTo>
                <a:lnTo>
                  <a:pt x="1768592" y="113718"/>
                </a:lnTo>
                <a:lnTo>
                  <a:pt x="1719058" y="126031"/>
                </a:lnTo>
                <a:lnTo>
                  <a:pt x="1669746" y="138994"/>
                </a:lnTo>
                <a:lnTo>
                  <a:pt x="1620669" y="152608"/>
                </a:lnTo>
                <a:lnTo>
                  <a:pt x="1571841" y="166875"/>
                </a:lnTo>
                <a:lnTo>
                  <a:pt x="1523275" y="181798"/>
                </a:lnTo>
                <a:lnTo>
                  <a:pt x="1474985" y="197379"/>
                </a:lnTo>
                <a:lnTo>
                  <a:pt x="1426984" y="213621"/>
                </a:lnTo>
                <a:lnTo>
                  <a:pt x="1379285" y="230526"/>
                </a:lnTo>
                <a:lnTo>
                  <a:pt x="1324979" y="250731"/>
                </a:lnTo>
                <a:lnTo>
                  <a:pt x="1271675" y="271599"/>
                </a:lnTo>
                <a:lnTo>
                  <a:pt x="1219379" y="293114"/>
                </a:lnTo>
                <a:lnTo>
                  <a:pt x="1168096" y="315266"/>
                </a:lnTo>
                <a:lnTo>
                  <a:pt x="1117832" y="338040"/>
                </a:lnTo>
                <a:lnTo>
                  <a:pt x="1068593" y="361424"/>
                </a:lnTo>
                <a:lnTo>
                  <a:pt x="1020385" y="385404"/>
                </a:lnTo>
                <a:lnTo>
                  <a:pt x="973212" y="409968"/>
                </a:lnTo>
                <a:lnTo>
                  <a:pt x="927081" y="435102"/>
                </a:lnTo>
                <a:lnTo>
                  <a:pt x="881997" y="460793"/>
                </a:lnTo>
                <a:lnTo>
                  <a:pt x="837966" y="487029"/>
                </a:lnTo>
                <a:lnTo>
                  <a:pt x="794993" y="513796"/>
                </a:lnTo>
                <a:lnTo>
                  <a:pt x="753084" y="541081"/>
                </a:lnTo>
                <a:lnTo>
                  <a:pt x="712244" y="568871"/>
                </a:lnTo>
                <a:lnTo>
                  <a:pt x="672480" y="597153"/>
                </a:lnTo>
                <a:lnTo>
                  <a:pt x="633796" y="625914"/>
                </a:lnTo>
                <a:lnTo>
                  <a:pt x="596199" y="655141"/>
                </a:lnTo>
                <a:lnTo>
                  <a:pt x="559693" y="684821"/>
                </a:lnTo>
                <a:lnTo>
                  <a:pt x="524285" y="714940"/>
                </a:lnTo>
                <a:lnTo>
                  <a:pt x="489980" y="745487"/>
                </a:lnTo>
                <a:lnTo>
                  <a:pt x="456783" y="776447"/>
                </a:lnTo>
                <a:lnTo>
                  <a:pt x="424701" y="807807"/>
                </a:lnTo>
                <a:lnTo>
                  <a:pt x="393738" y="839556"/>
                </a:lnTo>
                <a:lnTo>
                  <a:pt x="363902" y="871678"/>
                </a:lnTo>
                <a:lnTo>
                  <a:pt x="335196" y="904162"/>
                </a:lnTo>
                <a:lnTo>
                  <a:pt x="307626" y="936995"/>
                </a:lnTo>
                <a:lnTo>
                  <a:pt x="281199" y="970163"/>
                </a:lnTo>
                <a:lnTo>
                  <a:pt x="255920" y="1003653"/>
                </a:lnTo>
                <a:lnTo>
                  <a:pt x="231795" y="1037453"/>
                </a:lnTo>
                <a:lnTo>
                  <a:pt x="208828" y="1071548"/>
                </a:lnTo>
                <a:lnTo>
                  <a:pt x="187026" y="1105927"/>
                </a:lnTo>
                <a:lnTo>
                  <a:pt x="166394" y="1140575"/>
                </a:lnTo>
                <a:lnTo>
                  <a:pt x="146938" y="1175481"/>
                </a:lnTo>
                <a:lnTo>
                  <a:pt x="128663" y="1210631"/>
                </a:lnTo>
                <a:lnTo>
                  <a:pt x="111576" y="1246011"/>
                </a:lnTo>
                <a:lnTo>
                  <a:pt x="95680" y="1281610"/>
                </a:lnTo>
                <a:lnTo>
                  <a:pt x="80984" y="1317413"/>
                </a:lnTo>
                <a:lnTo>
                  <a:pt x="67491" y="1353407"/>
                </a:lnTo>
                <a:lnTo>
                  <a:pt x="55207" y="1389581"/>
                </a:lnTo>
                <a:lnTo>
                  <a:pt x="34290" y="1462411"/>
                </a:lnTo>
                <a:lnTo>
                  <a:pt x="18278" y="1535800"/>
                </a:lnTo>
                <a:lnTo>
                  <a:pt x="7215" y="1609642"/>
                </a:lnTo>
                <a:lnTo>
                  <a:pt x="1147" y="1683832"/>
                </a:lnTo>
                <a:lnTo>
                  <a:pt x="0" y="1721026"/>
                </a:lnTo>
                <a:lnTo>
                  <a:pt x="117" y="1758268"/>
                </a:lnTo>
                <a:lnTo>
                  <a:pt x="4172" y="1832843"/>
                </a:lnTo>
                <a:lnTo>
                  <a:pt x="13355" y="1907454"/>
                </a:lnTo>
                <a:lnTo>
                  <a:pt x="27711" y="1981996"/>
                </a:lnTo>
                <a:lnTo>
                  <a:pt x="36843" y="2019209"/>
                </a:lnTo>
                <a:lnTo>
                  <a:pt x="47285" y="2056365"/>
                </a:lnTo>
                <a:lnTo>
                  <a:pt x="59043" y="2093451"/>
                </a:lnTo>
                <a:lnTo>
                  <a:pt x="72122" y="2130455"/>
                </a:lnTo>
                <a:lnTo>
                  <a:pt x="86528" y="2167364"/>
                </a:lnTo>
                <a:lnTo>
                  <a:pt x="102267" y="2204164"/>
                </a:lnTo>
                <a:lnTo>
                  <a:pt x="119344" y="2240842"/>
                </a:lnTo>
                <a:lnTo>
                  <a:pt x="137764" y="2277386"/>
                </a:lnTo>
                <a:lnTo>
                  <a:pt x="157534" y="2313782"/>
                </a:lnTo>
                <a:lnTo>
                  <a:pt x="178658" y="2350016"/>
                </a:lnTo>
                <a:lnTo>
                  <a:pt x="201143" y="2386077"/>
                </a:lnTo>
                <a:lnTo>
                  <a:pt x="224994" y="2421951"/>
                </a:lnTo>
                <a:lnTo>
                  <a:pt x="250217" y="2457625"/>
                </a:lnTo>
                <a:lnTo>
                  <a:pt x="276817" y="2493086"/>
                </a:lnTo>
                <a:lnTo>
                  <a:pt x="304800" y="2528321"/>
                </a:lnTo>
                <a:lnTo>
                  <a:pt x="334171" y="2563317"/>
                </a:lnTo>
                <a:lnTo>
                  <a:pt x="364936" y="2598060"/>
                </a:lnTo>
                <a:lnTo>
                  <a:pt x="392630" y="2627848"/>
                </a:lnTo>
                <a:lnTo>
                  <a:pt x="421115" y="2657160"/>
                </a:lnTo>
                <a:lnTo>
                  <a:pt x="450377" y="2685994"/>
                </a:lnTo>
                <a:lnTo>
                  <a:pt x="480403" y="2714348"/>
                </a:lnTo>
                <a:lnTo>
                  <a:pt x="511178" y="2742218"/>
                </a:lnTo>
                <a:lnTo>
                  <a:pt x="542691" y="2769603"/>
                </a:lnTo>
                <a:lnTo>
                  <a:pt x="574926" y="2796500"/>
                </a:lnTo>
                <a:lnTo>
                  <a:pt x="607871" y="2822908"/>
                </a:lnTo>
                <a:lnTo>
                  <a:pt x="641513" y="2848823"/>
                </a:lnTo>
                <a:lnTo>
                  <a:pt x="675837" y="2874244"/>
                </a:lnTo>
                <a:lnTo>
                  <a:pt x="710830" y="2899168"/>
                </a:lnTo>
                <a:lnTo>
                  <a:pt x="746479" y="2923593"/>
                </a:lnTo>
                <a:lnTo>
                  <a:pt x="782769" y="2947517"/>
                </a:lnTo>
                <a:lnTo>
                  <a:pt x="819689" y="2970937"/>
                </a:lnTo>
                <a:lnTo>
                  <a:pt x="857224" y="2993851"/>
                </a:lnTo>
                <a:lnTo>
                  <a:pt x="895360" y="3016256"/>
                </a:lnTo>
                <a:lnTo>
                  <a:pt x="934085" y="3038151"/>
                </a:lnTo>
                <a:lnTo>
                  <a:pt x="973384" y="3059533"/>
                </a:lnTo>
                <a:lnTo>
                  <a:pt x="1013245" y="3080400"/>
                </a:lnTo>
                <a:lnTo>
                  <a:pt x="1053653" y="3100749"/>
                </a:lnTo>
                <a:lnTo>
                  <a:pt x="1094595" y="3120578"/>
                </a:lnTo>
                <a:lnTo>
                  <a:pt x="1136058" y="3139886"/>
                </a:lnTo>
                <a:lnTo>
                  <a:pt x="1178028" y="3158668"/>
                </a:lnTo>
                <a:lnTo>
                  <a:pt x="1220492" y="3176924"/>
                </a:lnTo>
                <a:lnTo>
                  <a:pt x="1263436" y="3194651"/>
                </a:lnTo>
                <a:lnTo>
                  <a:pt x="1306846" y="3211847"/>
                </a:lnTo>
                <a:lnTo>
                  <a:pt x="1350710" y="3228508"/>
                </a:lnTo>
                <a:lnTo>
                  <a:pt x="1395014" y="3244634"/>
                </a:lnTo>
                <a:lnTo>
                  <a:pt x="1439743" y="3260222"/>
                </a:lnTo>
                <a:lnTo>
                  <a:pt x="1484886" y="3275269"/>
                </a:lnTo>
                <a:lnTo>
                  <a:pt x="1530427" y="3289773"/>
                </a:lnTo>
                <a:lnTo>
                  <a:pt x="1576355" y="3303731"/>
                </a:lnTo>
                <a:lnTo>
                  <a:pt x="1622654" y="3317142"/>
                </a:lnTo>
                <a:lnTo>
                  <a:pt x="1669312" y="3330004"/>
                </a:lnTo>
                <a:lnTo>
                  <a:pt x="1716316" y="3342313"/>
                </a:lnTo>
                <a:lnTo>
                  <a:pt x="1763651" y="3354068"/>
                </a:lnTo>
                <a:lnTo>
                  <a:pt x="1811304" y="3365266"/>
                </a:lnTo>
                <a:lnTo>
                  <a:pt x="1859262" y="3375905"/>
                </a:lnTo>
                <a:lnTo>
                  <a:pt x="1907511" y="3385983"/>
                </a:lnTo>
                <a:lnTo>
                  <a:pt x="1956038" y="3395497"/>
                </a:lnTo>
                <a:lnTo>
                  <a:pt x="2004829" y="3404445"/>
                </a:lnTo>
                <a:lnTo>
                  <a:pt x="2053870" y="3412824"/>
                </a:lnTo>
                <a:lnTo>
                  <a:pt x="2103149" y="3420633"/>
                </a:lnTo>
                <a:lnTo>
                  <a:pt x="2152652" y="3427870"/>
                </a:lnTo>
                <a:lnTo>
                  <a:pt x="2202365" y="3434531"/>
                </a:lnTo>
                <a:lnTo>
                  <a:pt x="2252274" y="3440614"/>
                </a:lnTo>
                <a:lnTo>
                  <a:pt x="2302367" y="3446118"/>
                </a:lnTo>
                <a:lnTo>
                  <a:pt x="2352629" y="3451040"/>
                </a:lnTo>
                <a:lnTo>
                  <a:pt x="2403048" y="3455377"/>
                </a:lnTo>
                <a:lnTo>
                  <a:pt x="2453609" y="3459127"/>
                </a:lnTo>
                <a:lnTo>
                  <a:pt x="2504300" y="3462289"/>
                </a:lnTo>
                <a:lnTo>
                  <a:pt x="2555106" y="3464859"/>
                </a:lnTo>
                <a:lnTo>
                  <a:pt x="2606015" y="3466835"/>
                </a:lnTo>
                <a:lnTo>
                  <a:pt x="2657012" y="3468216"/>
                </a:lnTo>
                <a:lnTo>
                  <a:pt x="2708085" y="3468998"/>
                </a:lnTo>
                <a:lnTo>
                  <a:pt x="2759219" y="3469180"/>
                </a:lnTo>
                <a:lnTo>
                  <a:pt x="2810401" y="3468759"/>
                </a:lnTo>
                <a:lnTo>
                  <a:pt x="2861618" y="3467732"/>
                </a:lnTo>
                <a:lnTo>
                  <a:pt x="2912857" y="3466099"/>
                </a:lnTo>
                <a:lnTo>
                  <a:pt x="2964103" y="3463855"/>
                </a:lnTo>
                <a:lnTo>
                  <a:pt x="3015343" y="3460999"/>
                </a:lnTo>
                <a:lnTo>
                  <a:pt x="3066564" y="3457529"/>
                </a:lnTo>
                <a:lnTo>
                  <a:pt x="3117753" y="3453442"/>
                </a:lnTo>
                <a:lnTo>
                  <a:pt x="3168895" y="3448737"/>
                </a:lnTo>
                <a:lnTo>
                  <a:pt x="3219977" y="3443409"/>
                </a:lnTo>
                <a:lnTo>
                  <a:pt x="3270986" y="3437459"/>
                </a:lnTo>
                <a:lnTo>
                  <a:pt x="3321908" y="3430882"/>
                </a:lnTo>
                <a:lnTo>
                  <a:pt x="3372730" y="3423677"/>
                </a:lnTo>
                <a:lnTo>
                  <a:pt x="3423438" y="3415842"/>
                </a:lnTo>
                <a:lnTo>
                  <a:pt x="3474019" y="3407373"/>
                </a:lnTo>
                <a:lnTo>
                  <a:pt x="3524459" y="3398270"/>
                </a:lnTo>
                <a:lnTo>
                  <a:pt x="3574745" y="3388529"/>
                </a:lnTo>
                <a:lnTo>
                  <a:pt x="3624864" y="3378149"/>
                </a:lnTo>
                <a:lnTo>
                  <a:pt x="3674800" y="3367126"/>
                </a:lnTo>
                <a:lnTo>
                  <a:pt x="3724543" y="3355459"/>
                </a:lnTo>
                <a:lnTo>
                  <a:pt x="3774077" y="3343145"/>
                </a:lnTo>
                <a:lnTo>
                  <a:pt x="3823389" y="3330182"/>
                </a:lnTo>
                <a:lnTo>
                  <a:pt x="3872466" y="3316568"/>
                </a:lnTo>
                <a:lnTo>
                  <a:pt x="3921294" y="3302301"/>
                </a:lnTo>
                <a:lnTo>
                  <a:pt x="3969860" y="3287377"/>
                </a:lnTo>
                <a:lnTo>
                  <a:pt x="4018150" y="3271795"/>
                </a:lnTo>
                <a:lnTo>
                  <a:pt x="4066151" y="3255553"/>
                </a:lnTo>
                <a:lnTo>
                  <a:pt x="4113849" y="3238648"/>
                </a:lnTo>
                <a:lnTo>
                  <a:pt x="6959411" y="4810284"/>
                </a:lnTo>
                <a:lnTo>
                  <a:pt x="4906456" y="2805705"/>
                </a:lnTo>
                <a:lnTo>
                  <a:pt x="4948032" y="2771405"/>
                </a:lnTo>
                <a:lnTo>
                  <a:pt x="4988096" y="2736600"/>
                </a:lnTo>
                <a:lnTo>
                  <a:pt x="5026648" y="2701309"/>
                </a:lnTo>
                <a:lnTo>
                  <a:pt x="5063686" y="2665550"/>
                </a:lnTo>
                <a:lnTo>
                  <a:pt x="5099206" y="2629342"/>
                </a:lnTo>
                <a:lnTo>
                  <a:pt x="5133207" y="2592702"/>
                </a:lnTo>
                <a:lnTo>
                  <a:pt x="5165687" y="2555649"/>
                </a:lnTo>
                <a:lnTo>
                  <a:pt x="5196644" y="2518203"/>
                </a:lnTo>
                <a:lnTo>
                  <a:pt x="5226076" y="2480380"/>
                </a:lnTo>
                <a:lnTo>
                  <a:pt x="5253980" y="2442200"/>
                </a:lnTo>
                <a:lnTo>
                  <a:pt x="5280354" y="2403682"/>
                </a:lnTo>
                <a:lnTo>
                  <a:pt x="5305197" y="2364843"/>
                </a:lnTo>
                <a:lnTo>
                  <a:pt x="5328505" y="2325702"/>
                </a:lnTo>
                <a:lnTo>
                  <a:pt x="5350278" y="2286277"/>
                </a:lnTo>
                <a:lnTo>
                  <a:pt x="5370513" y="2246587"/>
                </a:lnTo>
                <a:lnTo>
                  <a:pt x="5389207" y="2206651"/>
                </a:lnTo>
                <a:lnTo>
                  <a:pt x="5406359" y="2166487"/>
                </a:lnTo>
                <a:lnTo>
                  <a:pt x="5421967" y="2126112"/>
                </a:lnTo>
                <a:lnTo>
                  <a:pt x="5436028" y="2085547"/>
                </a:lnTo>
                <a:lnTo>
                  <a:pt x="5448540" y="2044808"/>
                </a:lnTo>
                <a:lnTo>
                  <a:pt x="5459502" y="2003915"/>
                </a:lnTo>
                <a:lnTo>
                  <a:pt x="5468910" y="1962887"/>
                </a:lnTo>
                <a:lnTo>
                  <a:pt x="5476764" y="1921740"/>
                </a:lnTo>
                <a:lnTo>
                  <a:pt x="5483060" y="1880495"/>
                </a:lnTo>
                <a:lnTo>
                  <a:pt x="5487798" y="1839169"/>
                </a:lnTo>
                <a:lnTo>
                  <a:pt x="5490973" y="1797780"/>
                </a:lnTo>
                <a:lnTo>
                  <a:pt x="5492585" y="1756348"/>
                </a:lnTo>
                <a:lnTo>
                  <a:pt x="5492632" y="1714891"/>
                </a:lnTo>
                <a:lnTo>
                  <a:pt x="5491111" y="1673427"/>
                </a:lnTo>
                <a:lnTo>
                  <a:pt x="5488020" y="1631974"/>
                </a:lnTo>
                <a:lnTo>
                  <a:pt x="5483357" y="1590552"/>
                </a:lnTo>
                <a:lnTo>
                  <a:pt x="5477120" y="1549178"/>
                </a:lnTo>
                <a:lnTo>
                  <a:pt x="5469306" y="1507871"/>
                </a:lnTo>
                <a:lnTo>
                  <a:pt x="5459915" y="1466649"/>
                </a:lnTo>
                <a:lnTo>
                  <a:pt x="5448943" y="1425531"/>
                </a:lnTo>
                <a:lnTo>
                  <a:pt x="5436388" y="1384536"/>
                </a:lnTo>
                <a:lnTo>
                  <a:pt x="5422248" y="1343681"/>
                </a:lnTo>
                <a:lnTo>
                  <a:pt x="5406522" y="1302985"/>
                </a:lnTo>
                <a:lnTo>
                  <a:pt x="5389207" y="1262467"/>
                </a:lnTo>
                <a:lnTo>
                  <a:pt x="5370301" y="1222145"/>
                </a:lnTo>
                <a:lnTo>
                  <a:pt x="5349801" y="1182038"/>
                </a:lnTo>
                <a:lnTo>
                  <a:pt x="5327707" y="1142163"/>
                </a:lnTo>
                <a:lnTo>
                  <a:pt x="5304015" y="1102540"/>
                </a:lnTo>
                <a:lnTo>
                  <a:pt x="5278723" y="1063187"/>
                </a:lnTo>
                <a:lnTo>
                  <a:pt x="5251830" y="1024122"/>
                </a:lnTo>
                <a:lnTo>
                  <a:pt x="5223333" y="985364"/>
                </a:lnTo>
                <a:lnTo>
                  <a:pt x="5193230" y="946931"/>
                </a:lnTo>
                <a:lnTo>
                  <a:pt x="5161519" y="908841"/>
                </a:lnTo>
                <a:lnTo>
                  <a:pt x="5128198" y="871114"/>
                </a:lnTo>
                <a:lnTo>
                  <a:pt x="5100504" y="841326"/>
                </a:lnTo>
                <a:lnTo>
                  <a:pt x="5072019" y="812013"/>
                </a:lnTo>
                <a:lnTo>
                  <a:pt x="5042758" y="783179"/>
                </a:lnTo>
                <a:lnTo>
                  <a:pt x="5012732" y="754826"/>
                </a:lnTo>
                <a:lnTo>
                  <a:pt x="4981956" y="726956"/>
                </a:lnTo>
                <a:lnTo>
                  <a:pt x="4950444" y="699571"/>
                </a:lnTo>
                <a:lnTo>
                  <a:pt x="4918208" y="672674"/>
                </a:lnTo>
                <a:lnTo>
                  <a:pt x="4885263" y="646266"/>
                </a:lnTo>
                <a:lnTo>
                  <a:pt x="4851622" y="620351"/>
                </a:lnTo>
                <a:lnTo>
                  <a:pt x="4817298" y="594930"/>
                </a:lnTo>
                <a:lnTo>
                  <a:pt x="4782305" y="570006"/>
                </a:lnTo>
                <a:lnTo>
                  <a:pt x="4746656" y="545581"/>
                </a:lnTo>
                <a:lnTo>
                  <a:pt x="4710365" y="521658"/>
                </a:lnTo>
                <a:lnTo>
                  <a:pt x="4673446" y="498238"/>
                </a:lnTo>
                <a:lnTo>
                  <a:pt x="4635911" y="475324"/>
                </a:lnTo>
                <a:lnTo>
                  <a:pt x="4597774" y="452919"/>
                </a:lnTo>
                <a:lnTo>
                  <a:pt x="4559050" y="431024"/>
                </a:lnTo>
                <a:lnTo>
                  <a:pt x="4519751" y="409642"/>
                </a:lnTo>
                <a:lnTo>
                  <a:pt x="4479890" y="388775"/>
                </a:lnTo>
                <a:lnTo>
                  <a:pt x="4439482" y="368426"/>
                </a:lnTo>
                <a:lnTo>
                  <a:pt x="4398540" y="348597"/>
                </a:lnTo>
                <a:lnTo>
                  <a:pt x="4357077" y="329290"/>
                </a:lnTo>
                <a:lnTo>
                  <a:pt x="4315107" y="310508"/>
                </a:lnTo>
                <a:lnTo>
                  <a:pt x="4272643" y="292252"/>
                </a:lnTo>
                <a:lnTo>
                  <a:pt x="4229699" y="274525"/>
                </a:lnTo>
                <a:lnTo>
                  <a:pt x="4186288" y="257330"/>
                </a:lnTo>
                <a:lnTo>
                  <a:pt x="4142424" y="240668"/>
                </a:lnTo>
                <a:lnTo>
                  <a:pt x="4098121" y="224542"/>
                </a:lnTo>
                <a:lnTo>
                  <a:pt x="4053391" y="208955"/>
                </a:lnTo>
                <a:lnTo>
                  <a:pt x="4008249" y="193908"/>
                </a:lnTo>
                <a:lnTo>
                  <a:pt x="3962707" y="179405"/>
                </a:lnTo>
                <a:lnTo>
                  <a:pt x="3916780" y="165446"/>
                </a:lnTo>
                <a:lnTo>
                  <a:pt x="3870481" y="152035"/>
                </a:lnTo>
                <a:lnTo>
                  <a:pt x="3823822" y="139174"/>
                </a:lnTo>
                <a:lnTo>
                  <a:pt x="3776819" y="126865"/>
                </a:lnTo>
                <a:lnTo>
                  <a:pt x="3729484" y="115110"/>
                </a:lnTo>
                <a:lnTo>
                  <a:pt x="3681831" y="103912"/>
                </a:lnTo>
                <a:lnTo>
                  <a:pt x="3633873" y="93273"/>
                </a:lnTo>
                <a:lnTo>
                  <a:pt x="3585624" y="83196"/>
                </a:lnTo>
                <a:lnTo>
                  <a:pt x="3537097" y="73682"/>
                </a:lnTo>
                <a:lnTo>
                  <a:pt x="3488306" y="64734"/>
                </a:lnTo>
                <a:lnTo>
                  <a:pt x="3439264" y="56354"/>
                </a:lnTo>
                <a:lnTo>
                  <a:pt x="3389985" y="48545"/>
                </a:lnTo>
                <a:lnTo>
                  <a:pt x="3340483" y="41309"/>
                </a:lnTo>
                <a:lnTo>
                  <a:pt x="3290770" y="34648"/>
                </a:lnTo>
                <a:lnTo>
                  <a:pt x="3240860" y="28565"/>
                </a:lnTo>
                <a:lnTo>
                  <a:pt x="3190768" y="23061"/>
                </a:lnTo>
                <a:lnTo>
                  <a:pt x="3140505" y="18139"/>
                </a:lnTo>
                <a:lnTo>
                  <a:pt x="3090087" y="13802"/>
                </a:lnTo>
                <a:lnTo>
                  <a:pt x="3039525" y="10052"/>
                </a:lnTo>
                <a:lnTo>
                  <a:pt x="2988835" y="6890"/>
                </a:lnTo>
                <a:lnTo>
                  <a:pt x="2938028" y="4320"/>
                </a:lnTo>
                <a:lnTo>
                  <a:pt x="2887120" y="2344"/>
                </a:lnTo>
                <a:lnTo>
                  <a:pt x="2836123" y="963"/>
                </a:lnTo>
                <a:lnTo>
                  <a:pt x="2785050" y="181"/>
                </a:lnTo>
                <a:lnTo>
                  <a:pt x="2733916" y="0"/>
                </a:lnTo>
                <a:close/>
              </a:path>
            </a:pathLst>
          </a:custGeom>
          <a:solidFill>
            <a:srgbClr val="F1F1F1"/>
          </a:solidFill>
          <a:ln w="57150">
            <a:solidFill>
              <a:srgbClr val="F99D74"/>
            </a:solidFill>
          </a:ln>
        </p:spPr>
        <p:txBody>
          <a:bodyPr wrap="square" lIns="0" tIns="0" rIns="0" bIns="0" rtlCol="0"/>
          <a:lstStyle/>
          <a:p>
            <a:endParaRPr/>
          </a:p>
        </p:txBody>
      </p:sp>
      <p:sp>
        <p:nvSpPr>
          <p:cNvPr id="12" name="object 9">
            <a:extLst>
              <a:ext uri="{FF2B5EF4-FFF2-40B4-BE49-F238E27FC236}">
                <a16:creationId xmlns:a16="http://schemas.microsoft.com/office/drawing/2014/main" id="{134F1BF6-6C09-9989-1D66-0C12F2B6D3D6}"/>
              </a:ext>
            </a:extLst>
          </p:cNvPr>
          <p:cNvSpPr txBox="1"/>
          <p:nvPr/>
        </p:nvSpPr>
        <p:spPr>
          <a:xfrm>
            <a:off x="5589710" y="2155585"/>
            <a:ext cx="3661410" cy="1977389"/>
          </a:xfrm>
          <a:prstGeom prst="rect">
            <a:avLst/>
          </a:prstGeom>
        </p:spPr>
        <p:txBody>
          <a:bodyPr vert="horz" wrap="square" lIns="0" tIns="13335" rIns="0" bIns="0" rtlCol="0">
            <a:spAutoFit/>
          </a:bodyPr>
          <a:lstStyle/>
          <a:p>
            <a:pPr marL="12700" marR="5080" indent="101600" algn="just">
              <a:lnSpc>
                <a:spcPct val="100000"/>
              </a:lnSpc>
              <a:spcBef>
                <a:spcPts val="105"/>
              </a:spcBef>
            </a:pPr>
            <a:r>
              <a:rPr sz="3200" dirty="0">
                <a:latin typeface="Calibri"/>
                <a:cs typeface="Calibri"/>
              </a:rPr>
              <a:t>What</a:t>
            </a:r>
            <a:r>
              <a:rPr sz="3200" spc="-25" dirty="0">
                <a:latin typeface="Calibri"/>
                <a:cs typeface="Calibri"/>
              </a:rPr>
              <a:t> </a:t>
            </a:r>
            <a:r>
              <a:rPr sz="3200" spc="135" dirty="0">
                <a:latin typeface="Calibri"/>
                <a:cs typeface="Calibri"/>
              </a:rPr>
              <a:t>does</a:t>
            </a:r>
            <a:r>
              <a:rPr sz="3200" spc="-15" dirty="0">
                <a:latin typeface="Calibri"/>
                <a:cs typeface="Calibri"/>
              </a:rPr>
              <a:t> </a:t>
            </a:r>
            <a:r>
              <a:rPr sz="3200" spc="80" dirty="0">
                <a:latin typeface="Calibri"/>
                <a:cs typeface="Calibri"/>
              </a:rPr>
              <a:t>this</a:t>
            </a:r>
            <a:r>
              <a:rPr sz="3200" spc="-10" dirty="0">
                <a:latin typeface="Calibri"/>
                <a:cs typeface="Calibri"/>
              </a:rPr>
              <a:t> </a:t>
            </a:r>
            <a:r>
              <a:rPr sz="3200" spc="-20" dirty="0">
                <a:latin typeface="Calibri"/>
                <a:cs typeface="Calibri"/>
              </a:rPr>
              <a:t>high </a:t>
            </a:r>
            <a:r>
              <a:rPr sz="3200" spc="145" dirty="0">
                <a:latin typeface="Calibri"/>
                <a:cs typeface="Calibri"/>
              </a:rPr>
              <a:t>school</a:t>
            </a:r>
            <a:r>
              <a:rPr sz="3200" spc="-75" dirty="0">
                <a:latin typeface="Calibri"/>
                <a:cs typeface="Calibri"/>
              </a:rPr>
              <a:t> </a:t>
            </a:r>
            <a:r>
              <a:rPr sz="3200" spc="85" dirty="0">
                <a:latin typeface="Calibri"/>
                <a:cs typeface="Calibri"/>
              </a:rPr>
              <a:t>teacher</a:t>
            </a:r>
            <a:r>
              <a:rPr sz="3200" spc="-45" dirty="0">
                <a:latin typeface="Calibri"/>
                <a:cs typeface="Calibri"/>
              </a:rPr>
              <a:t> </a:t>
            </a:r>
            <a:r>
              <a:rPr sz="3200" spc="30" dirty="0">
                <a:latin typeface="Calibri"/>
                <a:cs typeface="Calibri"/>
              </a:rPr>
              <a:t>know </a:t>
            </a:r>
            <a:r>
              <a:rPr sz="3200" spc="70" dirty="0">
                <a:latin typeface="Calibri"/>
                <a:cs typeface="Calibri"/>
              </a:rPr>
              <a:t>about</a:t>
            </a:r>
            <a:r>
              <a:rPr sz="3200" spc="-65" dirty="0">
                <a:latin typeface="Calibri"/>
                <a:cs typeface="Calibri"/>
              </a:rPr>
              <a:t> </a:t>
            </a:r>
            <a:r>
              <a:rPr sz="3200" spc="85" dirty="0">
                <a:latin typeface="Calibri"/>
                <a:cs typeface="Calibri"/>
              </a:rPr>
              <a:t>Cybersecurity</a:t>
            </a:r>
            <a:endParaRPr sz="3200" dirty="0">
              <a:latin typeface="Calibri"/>
              <a:cs typeface="Calibri"/>
            </a:endParaRPr>
          </a:p>
          <a:p>
            <a:pPr algn="ctr">
              <a:lnSpc>
                <a:spcPct val="100000"/>
              </a:lnSpc>
            </a:pPr>
            <a:r>
              <a:rPr sz="3200" spc="-10" dirty="0">
                <a:latin typeface="Calibri"/>
                <a:cs typeface="Calibri"/>
              </a:rPr>
              <a:t>!?!?!?!?!?!?!?!?!</a:t>
            </a:r>
            <a:endParaRPr sz="3200" dirty="0">
              <a:latin typeface="Calibri"/>
              <a:cs typeface="Calibri"/>
            </a:endParaRPr>
          </a:p>
        </p:txBody>
      </p:sp>
    </p:spTree>
    <p:extLst>
      <p:ext uri="{BB962C8B-B14F-4D97-AF65-F5344CB8AC3E}">
        <p14:creationId xmlns:p14="http://schemas.microsoft.com/office/powerpoint/2010/main" val="314961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holding a map&#10;&#10;Description automatically generated">
            <a:extLst>
              <a:ext uri="{FF2B5EF4-FFF2-40B4-BE49-F238E27FC236}">
                <a16:creationId xmlns:a16="http://schemas.microsoft.com/office/drawing/2014/main" id="{E46BEF53-4203-C391-5ADA-CE20AF127915}"/>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Title 1">
            <a:extLst>
              <a:ext uri="{FF2B5EF4-FFF2-40B4-BE49-F238E27FC236}">
                <a16:creationId xmlns:a16="http://schemas.microsoft.com/office/drawing/2014/main" id="{5B0ABF9E-3A23-D5B4-6197-991190FED949}"/>
              </a:ext>
            </a:extLst>
          </p:cNvPr>
          <p:cNvSpPr>
            <a:spLocks noGrp="1"/>
          </p:cNvSpPr>
          <p:nvPr>
            <p:ph type="title"/>
          </p:nvPr>
        </p:nvSpPr>
        <p:spPr/>
        <p:txBody>
          <a:bodyPr/>
          <a:lstStyle/>
          <a:p>
            <a:r>
              <a:rPr lang="en-US" dirty="0"/>
              <a:t>My Journey</a:t>
            </a:r>
          </a:p>
        </p:txBody>
      </p:sp>
      <p:sp>
        <p:nvSpPr>
          <p:cNvPr id="3" name="Content Placeholder 2">
            <a:extLst>
              <a:ext uri="{FF2B5EF4-FFF2-40B4-BE49-F238E27FC236}">
                <a16:creationId xmlns:a16="http://schemas.microsoft.com/office/drawing/2014/main" id="{8C62590E-1CD0-F724-F1A2-19AD7B3BC66C}"/>
              </a:ext>
            </a:extLst>
          </p:cNvPr>
          <p:cNvSpPr>
            <a:spLocks noGrp="1"/>
          </p:cNvSpPr>
          <p:nvPr>
            <p:ph idx="1"/>
          </p:nvPr>
        </p:nvSpPr>
        <p:spPr>
          <a:xfrm>
            <a:off x="495300" y="2275367"/>
            <a:ext cx="9304019" cy="3553933"/>
          </a:xfrm>
          <a:solidFill>
            <a:schemeClr val="bg1"/>
          </a:solidFill>
        </p:spPr>
        <p:txBody>
          <a:bodyPr/>
          <a:lstStyle/>
          <a:p>
            <a:r>
              <a:rPr lang="en-US" dirty="0"/>
              <a:t>AP World History Teacher @Rochester City School District</a:t>
            </a:r>
          </a:p>
          <a:p>
            <a:r>
              <a:rPr lang="en-US" dirty="0"/>
              <a:t>Technology Specialist @Rochester City School District</a:t>
            </a:r>
          </a:p>
          <a:p>
            <a:r>
              <a:rPr lang="en-US" dirty="0"/>
              <a:t>Edtech Consultant/Trainer/Deployment @Eduscape</a:t>
            </a:r>
          </a:p>
          <a:p>
            <a:r>
              <a:rPr lang="en-US" dirty="0"/>
              <a:t>Technical Seller - Window EDU @Microsoft</a:t>
            </a:r>
          </a:p>
          <a:p>
            <a:r>
              <a:rPr lang="en-US" dirty="0"/>
              <a:t>Program Manager – EDU Partner Ecosystem @Microsoft</a:t>
            </a:r>
          </a:p>
          <a:p>
            <a:r>
              <a:rPr lang="en-US" dirty="0"/>
              <a:t>Product Manager – Defender Experts @Microsoft</a:t>
            </a:r>
          </a:p>
          <a:p>
            <a:r>
              <a:rPr lang="en-US" dirty="0"/>
              <a:t>Service Delivery Manager @Microsoft</a:t>
            </a:r>
          </a:p>
          <a:p>
            <a:r>
              <a:rPr lang="en-US" dirty="0"/>
              <a:t>Director of Strategic Alliances @SRA</a:t>
            </a:r>
          </a:p>
        </p:txBody>
      </p:sp>
      <p:grpSp>
        <p:nvGrpSpPr>
          <p:cNvPr id="4" name="object 5">
            <a:extLst>
              <a:ext uri="{FF2B5EF4-FFF2-40B4-BE49-F238E27FC236}">
                <a16:creationId xmlns:a16="http://schemas.microsoft.com/office/drawing/2014/main" id="{278DEEB4-7221-04A1-D4FD-6C27BB093B81}"/>
              </a:ext>
            </a:extLst>
          </p:cNvPr>
          <p:cNvGrpSpPr/>
          <p:nvPr/>
        </p:nvGrpSpPr>
        <p:grpSpPr>
          <a:xfrm>
            <a:off x="495300" y="813594"/>
            <a:ext cx="9304019" cy="1318260"/>
            <a:chOff x="3044670" y="4624792"/>
            <a:chExt cx="9304019" cy="1318260"/>
          </a:xfrm>
        </p:grpSpPr>
        <p:pic>
          <p:nvPicPr>
            <p:cNvPr id="6" name="object 7">
              <a:extLst>
                <a:ext uri="{FF2B5EF4-FFF2-40B4-BE49-F238E27FC236}">
                  <a16:creationId xmlns:a16="http://schemas.microsoft.com/office/drawing/2014/main" id="{93F29AC5-A3D0-8FA7-3FFA-DC8281E32009}"/>
                </a:ext>
              </a:extLst>
            </p:cNvPr>
            <p:cNvPicPr/>
            <p:nvPr/>
          </p:nvPicPr>
          <p:blipFill>
            <a:blip r:embed="rId4" cstate="print"/>
            <a:stretch>
              <a:fillRect/>
            </a:stretch>
          </p:blipFill>
          <p:spPr>
            <a:xfrm>
              <a:off x="3044670" y="4656796"/>
              <a:ext cx="3532631" cy="1254252"/>
            </a:xfrm>
            <a:prstGeom prst="rect">
              <a:avLst/>
            </a:prstGeom>
          </p:spPr>
        </p:pic>
        <p:pic>
          <p:nvPicPr>
            <p:cNvPr id="7" name="object 8">
              <a:extLst>
                <a:ext uri="{FF2B5EF4-FFF2-40B4-BE49-F238E27FC236}">
                  <a16:creationId xmlns:a16="http://schemas.microsoft.com/office/drawing/2014/main" id="{CC58CD9B-856E-8960-A7D7-774411CCB583}"/>
                </a:ext>
              </a:extLst>
            </p:cNvPr>
            <p:cNvPicPr/>
            <p:nvPr/>
          </p:nvPicPr>
          <p:blipFill>
            <a:blip r:embed="rId5" cstate="print"/>
            <a:stretch>
              <a:fillRect/>
            </a:stretch>
          </p:blipFill>
          <p:spPr>
            <a:xfrm>
              <a:off x="6577301" y="4624792"/>
              <a:ext cx="5771388" cy="1318260"/>
            </a:xfrm>
            <a:prstGeom prst="rect">
              <a:avLst/>
            </a:prstGeom>
          </p:spPr>
        </p:pic>
      </p:grpSp>
    </p:spTree>
    <p:extLst>
      <p:ext uri="{BB962C8B-B14F-4D97-AF65-F5344CB8AC3E}">
        <p14:creationId xmlns:p14="http://schemas.microsoft.com/office/powerpoint/2010/main" val="5623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holding a map&#10;&#10;Description automatically generated">
            <a:extLst>
              <a:ext uri="{FF2B5EF4-FFF2-40B4-BE49-F238E27FC236}">
                <a16:creationId xmlns:a16="http://schemas.microsoft.com/office/drawing/2014/main" id="{8AC45808-7922-4DE9-5156-E5FEE0E7A20F}"/>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1723"/>
            <a:ext cx="12192000" cy="6846277"/>
          </a:xfrm>
          <a:prstGeom prst="rect">
            <a:avLst/>
          </a:prstGeom>
        </p:spPr>
      </p:pic>
      <p:sp>
        <p:nvSpPr>
          <p:cNvPr id="206" name="Title 297">
            <a:extLst>
              <a:ext uri="{FF2B5EF4-FFF2-40B4-BE49-F238E27FC236}">
                <a16:creationId xmlns:a16="http://schemas.microsoft.com/office/drawing/2014/main" id="{0B16F455-E8D4-2ABE-43A1-057767D0DCD4}"/>
              </a:ext>
            </a:extLst>
          </p:cNvPr>
          <p:cNvSpPr>
            <a:spLocks noGrp="1"/>
          </p:cNvSpPr>
          <p:nvPr>
            <p:ph type="title"/>
          </p:nvPr>
        </p:nvSpPr>
        <p:spPr>
          <a:xfrm>
            <a:off x="495300" y="244534"/>
            <a:ext cx="11201400" cy="569060"/>
          </a:xfrm>
        </p:spPr>
        <p:txBody>
          <a:bodyPr/>
          <a:lstStyle/>
          <a:p>
            <a:r>
              <a:rPr lang="en-US"/>
              <a:t>What We Do</a:t>
            </a:r>
          </a:p>
        </p:txBody>
      </p:sp>
      <p:grpSp>
        <p:nvGrpSpPr>
          <p:cNvPr id="207" name="Group 206">
            <a:extLst>
              <a:ext uri="{FF2B5EF4-FFF2-40B4-BE49-F238E27FC236}">
                <a16:creationId xmlns:a16="http://schemas.microsoft.com/office/drawing/2014/main" id="{206FC447-E307-A359-FFEB-8F42529BA97F}"/>
              </a:ext>
            </a:extLst>
          </p:cNvPr>
          <p:cNvGrpSpPr/>
          <p:nvPr/>
        </p:nvGrpSpPr>
        <p:grpSpPr>
          <a:xfrm>
            <a:off x="488424" y="5007621"/>
            <a:ext cx="11218711" cy="1012984"/>
            <a:chOff x="488420" y="4976943"/>
            <a:chExt cx="11218711" cy="1012984"/>
          </a:xfrm>
        </p:grpSpPr>
        <p:sp>
          <p:nvSpPr>
            <p:cNvPr id="208" name="Rectangle: Rounded Corners 207" descr="Abstract background of luminous blue">
              <a:extLst>
                <a:ext uri="{FF2B5EF4-FFF2-40B4-BE49-F238E27FC236}">
                  <a16:creationId xmlns:a16="http://schemas.microsoft.com/office/drawing/2014/main" id="{3303A85E-2E91-28FF-55DC-BE1F3DAD3A55}"/>
                </a:ext>
              </a:extLst>
            </p:cNvPr>
            <p:cNvSpPr/>
            <p:nvPr/>
          </p:nvSpPr>
          <p:spPr>
            <a:xfrm flipH="1">
              <a:off x="488420" y="4976943"/>
              <a:ext cx="11218711" cy="1012984"/>
            </a:xfrm>
            <a:prstGeom prst="roundRect">
              <a:avLst>
                <a:gd name="adj" fmla="val 8128"/>
              </a:avLst>
            </a:prstGeom>
            <a:blipFill>
              <a:blip r:embed="rId5" cstate="email">
                <a:duotone>
                  <a:prstClr val="black"/>
                  <a:schemeClr val="accent5">
                    <a:tint val="45000"/>
                    <a:satMod val="400000"/>
                  </a:schemeClr>
                </a:duotone>
                <a:extLst>
                  <a:ext uri="{28A0092B-C50C-407E-A947-70E740481C1C}">
                    <a14:useLocalDpi xmlns:a14="http://schemas.microsoft.com/office/drawing/2010/main"/>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TextBox 208">
              <a:extLst>
                <a:ext uri="{FF2B5EF4-FFF2-40B4-BE49-F238E27FC236}">
                  <a16:creationId xmlns:a16="http://schemas.microsoft.com/office/drawing/2014/main" id="{B109CE50-415F-A7AF-745D-89500A32356F}"/>
                </a:ext>
              </a:extLst>
            </p:cNvPr>
            <p:cNvSpPr txBox="1"/>
            <p:nvPr/>
          </p:nvSpPr>
          <p:spPr>
            <a:xfrm>
              <a:off x="495297" y="5218365"/>
              <a:ext cx="11197914" cy="52322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
                  <a:srgbClr val="F26A3B"/>
                </a:buClr>
                <a:buSzTx/>
                <a:buFont typeface="Wingdings" panose="05000000000000000000" pitchFamily="2" charset="2"/>
                <a:buNone/>
                <a:tabLst/>
                <a:defRPr/>
              </a:pPr>
              <a:r>
                <a:rPr kumimoji="0" lang="en-US" sz="28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Calibri" panose="020F0502020204030204"/>
                  <a:ea typeface="+mn-ea"/>
                  <a:cs typeface="+mn-cs"/>
                </a:rPr>
                <a:t>Helping you protect your business, your people, and your customers.</a:t>
              </a:r>
            </a:p>
          </p:txBody>
        </p:sp>
      </p:grpSp>
      <p:grpSp>
        <p:nvGrpSpPr>
          <p:cNvPr id="210" name="Group 209">
            <a:extLst>
              <a:ext uri="{FF2B5EF4-FFF2-40B4-BE49-F238E27FC236}">
                <a16:creationId xmlns:a16="http://schemas.microsoft.com/office/drawing/2014/main" id="{43C8F3CC-4242-B7B4-B318-35235D078C26}"/>
              </a:ext>
            </a:extLst>
          </p:cNvPr>
          <p:cNvGrpSpPr/>
          <p:nvPr/>
        </p:nvGrpSpPr>
        <p:grpSpPr>
          <a:xfrm>
            <a:off x="508373" y="4120576"/>
            <a:ext cx="11198763" cy="383176"/>
            <a:chOff x="495297" y="3676193"/>
            <a:chExt cx="11198763" cy="519779"/>
          </a:xfrm>
        </p:grpSpPr>
        <p:sp>
          <p:nvSpPr>
            <p:cNvPr id="211" name="Rectangle: Rounded Corners 210">
              <a:extLst>
                <a:ext uri="{FF2B5EF4-FFF2-40B4-BE49-F238E27FC236}">
                  <a16:creationId xmlns:a16="http://schemas.microsoft.com/office/drawing/2014/main" id="{64800D03-4DFD-AE50-52E7-B9EA2D75CA95}"/>
                </a:ext>
              </a:extLst>
            </p:cNvPr>
            <p:cNvSpPr/>
            <p:nvPr/>
          </p:nvSpPr>
          <p:spPr>
            <a:xfrm>
              <a:off x="495297" y="3676193"/>
              <a:ext cx="6635433" cy="506154"/>
            </a:xfrm>
            <a:prstGeom prst="roundRect">
              <a:avLst>
                <a:gd name="adj" fmla="val 8490"/>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CONSULTING</a:t>
              </a:r>
            </a:p>
          </p:txBody>
        </p:sp>
        <p:sp>
          <p:nvSpPr>
            <p:cNvPr id="212" name="Rectangle: Rounded Corners 211">
              <a:extLst>
                <a:ext uri="{FF2B5EF4-FFF2-40B4-BE49-F238E27FC236}">
                  <a16:creationId xmlns:a16="http://schemas.microsoft.com/office/drawing/2014/main" id="{380EFA7E-9E56-BA5C-5959-18A4E42CD4E5}"/>
                </a:ext>
              </a:extLst>
            </p:cNvPr>
            <p:cNvSpPr/>
            <p:nvPr/>
          </p:nvSpPr>
          <p:spPr>
            <a:xfrm>
              <a:off x="7350629" y="3676193"/>
              <a:ext cx="2056988" cy="519779"/>
            </a:xfrm>
            <a:prstGeom prst="roundRect">
              <a:avLst>
                <a:gd name="adj" fmla="val 8490"/>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OPERATIONS</a:t>
              </a:r>
            </a:p>
          </p:txBody>
        </p:sp>
        <p:sp>
          <p:nvSpPr>
            <p:cNvPr id="221" name="Rectangle: Rounded Corners 220">
              <a:extLst>
                <a:ext uri="{FF2B5EF4-FFF2-40B4-BE49-F238E27FC236}">
                  <a16:creationId xmlns:a16="http://schemas.microsoft.com/office/drawing/2014/main" id="{BB68ABFE-7795-253D-C47D-33BA2BC0B656}"/>
                </a:ext>
              </a:extLst>
            </p:cNvPr>
            <p:cNvSpPr/>
            <p:nvPr/>
          </p:nvSpPr>
          <p:spPr>
            <a:xfrm>
              <a:off x="9627516" y="3676193"/>
              <a:ext cx="2066544" cy="511720"/>
            </a:xfrm>
            <a:prstGeom prst="roundRect">
              <a:avLst>
                <a:gd name="adj" fmla="val 8490"/>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PLATFORMS</a:t>
              </a:r>
            </a:p>
          </p:txBody>
        </p:sp>
      </p:grpSp>
      <p:sp>
        <p:nvSpPr>
          <p:cNvPr id="252" name="Rectangle: Rounded Corners 251">
            <a:extLst>
              <a:ext uri="{FF2B5EF4-FFF2-40B4-BE49-F238E27FC236}">
                <a16:creationId xmlns:a16="http://schemas.microsoft.com/office/drawing/2014/main" id="{A1029BFF-26BC-8F84-B4D6-99BBA2AC6F20}"/>
              </a:ext>
            </a:extLst>
          </p:cNvPr>
          <p:cNvSpPr/>
          <p:nvPr/>
        </p:nvSpPr>
        <p:spPr>
          <a:xfrm>
            <a:off x="508372" y="4440303"/>
            <a:ext cx="11204923" cy="442285"/>
          </a:xfrm>
          <a:prstGeom prst="roundRect">
            <a:avLst>
              <a:gd name="adj" fmla="val 8490"/>
            </a:avLst>
          </a:prstGeom>
          <a:gradFill>
            <a:gsLst>
              <a:gs pos="48000">
                <a:schemeClr val="accent3"/>
              </a:gs>
              <a:gs pos="100000">
                <a:schemeClr val="accent3"/>
              </a:gs>
              <a:gs pos="84000">
                <a:schemeClr val="bg1">
                  <a:lumMod val="95000"/>
                </a:schemeClr>
              </a:gs>
              <a:gs pos="74000">
                <a:schemeClr val="accent3"/>
              </a:gs>
              <a:gs pos="58000">
                <a:schemeClr val="bg1">
                  <a:lumMod val="95000"/>
                </a:schemeClr>
              </a:gs>
              <a:gs pos="34000">
                <a:schemeClr val="bg1">
                  <a:lumMod val="95000"/>
                </a:schemeClr>
              </a:gs>
              <a:gs pos="20000">
                <a:schemeClr val="accent3"/>
              </a:gs>
              <a:gs pos="0">
                <a:schemeClr val="accent3"/>
              </a:gs>
              <a:gs pos="8000">
                <a:schemeClr val="bg1"/>
              </a:gs>
            </a:gsLst>
            <a:lin ang="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Rectangle: Rounded Corners 252">
            <a:extLst>
              <a:ext uri="{FF2B5EF4-FFF2-40B4-BE49-F238E27FC236}">
                <a16:creationId xmlns:a16="http://schemas.microsoft.com/office/drawing/2014/main" id="{D02B2722-9EA4-FE10-F7A8-CB8570775ED6}"/>
              </a:ext>
            </a:extLst>
          </p:cNvPr>
          <p:cNvSpPr/>
          <p:nvPr/>
        </p:nvSpPr>
        <p:spPr>
          <a:xfrm>
            <a:off x="519800" y="4452764"/>
            <a:ext cx="2705497" cy="417362"/>
          </a:xfrm>
          <a:prstGeom prst="roundRect">
            <a:avLst>
              <a:gd name="adj" fmla="val 849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IT</a:t>
            </a:r>
          </a:p>
        </p:txBody>
      </p:sp>
      <p:sp>
        <p:nvSpPr>
          <p:cNvPr id="254" name="Rectangle: Rounded Corners 253">
            <a:extLst>
              <a:ext uri="{FF2B5EF4-FFF2-40B4-BE49-F238E27FC236}">
                <a16:creationId xmlns:a16="http://schemas.microsoft.com/office/drawing/2014/main" id="{5486F98B-426E-0EB9-EDD2-3CD82E0B9898}"/>
              </a:ext>
            </a:extLst>
          </p:cNvPr>
          <p:cNvSpPr/>
          <p:nvPr/>
        </p:nvSpPr>
        <p:spPr>
          <a:xfrm>
            <a:off x="3337034" y="4452764"/>
            <a:ext cx="2705497" cy="417362"/>
          </a:xfrm>
          <a:prstGeom prst="roundRect">
            <a:avLst>
              <a:gd name="adj" fmla="val 849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OT</a:t>
            </a:r>
          </a:p>
        </p:txBody>
      </p:sp>
      <p:sp>
        <p:nvSpPr>
          <p:cNvPr id="255" name="Rectangle: Rounded Corners 254">
            <a:extLst>
              <a:ext uri="{FF2B5EF4-FFF2-40B4-BE49-F238E27FC236}">
                <a16:creationId xmlns:a16="http://schemas.microsoft.com/office/drawing/2014/main" id="{A3C56928-6BB8-0519-46AF-E80D1A9A424B}"/>
              </a:ext>
            </a:extLst>
          </p:cNvPr>
          <p:cNvSpPr/>
          <p:nvPr/>
        </p:nvSpPr>
        <p:spPr>
          <a:xfrm>
            <a:off x="6154267" y="4452764"/>
            <a:ext cx="2705497" cy="417362"/>
          </a:xfrm>
          <a:prstGeom prst="roundRect">
            <a:avLst>
              <a:gd name="adj" fmla="val 849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Cloud</a:t>
            </a:r>
          </a:p>
        </p:txBody>
      </p:sp>
      <p:sp>
        <p:nvSpPr>
          <p:cNvPr id="256" name="Rectangle: Rounded Corners 255">
            <a:extLst>
              <a:ext uri="{FF2B5EF4-FFF2-40B4-BE49-F238E27FC236}">
                <a16:creationId xmlns:a16="http://schemas.microsoft.com/office/drawing/2014/main" id="{5DE78544-553A-505D-FA5F-29D032534DCD}"/>
              </a:ext>
            </a:extLst>
          </p:cNvPr>
          <p:cNvSpPr/>
          <p:nvPr/>
        </p:nvSpPr>
        <p:spPr>
          <a:xfrm>
            <a:off x="8971500" y="4452764"/>
            <a:ext cx="2705497" cy="417362"/>
          </a:xfrm>
          <a:prstGeom prst="roundRect">
            <a:avLst>
              <a:gd name="adj" fmla="val 849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rPr>
              <a:t>AI</a:t>
            </a:r>
          </a:p>
        </p:txBody>
      </p:sp>
      <p:pic>
        <p:nvPicPr>
          <p:cNvPr id="276" name="Graphic 275">
            <a:extLst>
              <a:ext uri="{FF2B5EF4-FFF2-40B4-BE49-F238E27FC236}">
                <a16:creationId xmlns:a16="http://schemas.microsoft.com/office/drawing/2014/main" id="{C9ED8458-2F34-375A-F6B4-4D38CE6C84B1}"/>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747149" y="4540409"/>
            <a:ext cx="368371" cy="242072"/>
          </a:xfrm>
          <a:prstGeom prst="rect">
            <a:avLst/>
          </a:prstGeom>
        </p:spPr>
      </p:pic>
      <p:pic>
        <p:nvPicPr>
          <p:cNvPr id="278" name="Graphic 277">
            <a:extLst>
              <a:ext uri="{FF2B5EF4-FFF2-40B4-BE49-F238E27FC236}">
                <a16:creationId xmlns:a16="http://schemas.microsoft.com/office/drawing/2014/main" id="{3008F437-A780-40FA-5ABD-03C3680C2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3647" y="4485113"/>
            <a:ext cx="365963" cy="352664"/>
          </a:xfrm>
          <a:prstGeom prst="rect">
            <a:avLst/>
          </a:prstGeom>
        </p:spPr>
      </p:pic>
      <p:pic>
        <p:nvPicPr>
          <p:cNvPr id="280" name="Graphic 279">
            <a:extLst>
              <a:ext uri="{FF2B5EF4-FFF2-40B4-BE49-F238E27FC236}">
                <a16:creationId xmlns:a16="http://schemas.microsoft.com/office/drawing/2014/main" id="{B36F81A4-213A-9BD5-1E51-5411EDC86C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98217" y="4491631"/>
            <a:ext cx="313584" cy="339628"/>
          </a:xfrm>
          <a:prstGeom prst="rect">
            <a:avLst/>
          </a:prstGeom>
        </p:spPr>
      </p:pic>
      <p:sp>
        <p:nvSpPr>
          <p:cNvPr id="275" name="Left Brace 274">
            <a:extLst>
              <a:ext uri="{FF2B5EF4-FFF2-40B4-BE49-F238E27FC236}">
                <a16:creationId xmlns:a16="http://schemas.microsoft.com/office/drawing/2014/main" id="{481754F0-1D8F-CFA3-574F-D2B0019BFB12}"/>
              </a:ext>
            </a:extLst>
          </p:cNvPr>
          <p:cNvSpPr/>
          <p:nvPr/>
        </p:nvSpPr>
        <p:spPr>
          <a:xfrm rot="16200000">
            <a:off x="3627966" y="518339"/>
            <a:ext cx="414884" cy="6616795"/>
          </a:xfrm>
          <a:prstGeom prst="leftBrace">
            <a:avLst>
              <a:gd name="adj1" fmla="val 64836"/>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4FE6AAA2-58CE-F3E7-BA84-1AA4E4DD77C2}"/>
              </a:ext>
            </a:extLst>
          </p:cNvPr>
          <p:cNvGrpSpPr/>
          <p:nvPr/>
        </p:nvGrpSpPr>
        <p:grpSpPr>
          <a:xfrm>
            <a:off x="2805211" y="955370"/>
            <a:ext cx="2069296" cy="2625877"/>
            <a:chOff x="2786108" y="768750"/>
            <a:chExt cx="2069296" cy="2625877"/>
          </a:xfrm>
        </p:grpSpPr>
        <p:sp>
          <p:nvSpPr>
            <p:cNvPr id="323" name="Rectangle: Rounded Corners 322">
              <a:extLst>
                <a:ext uri="{FF2B5EF4-FFF2-40B4-BE49-F238E27FC236}">
                  <a16:creationId xmlns:a16="http://schemas.microsoft.com/office/drawing/2014/main" id="{57660AAA-A1F2-CB20-462B-4C2FB6F67864}"/>
                </a:ext>
              </a:extLst>
            </p:cNvPr>
            <p:cNvSpPr/>
            <p:nvPr/>
          </p:nvSpPr>
          <p:spPr>
            <a:xfrm>
              <a:off x="2787156" y="2246249"/>
              <a:ext cx="2067201" cy="1148378"/>
            </a:xfrm>
            <a:prstGeom prst="roundRect">
              <a:avLst>
                <a:gd name="adj" fmla="val 50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673833B7-A10A-3201-3A13-1B39AF365F3B}"/>
                </a:ext>
              </a:extLst>
            </p:cNvPr>
            <p:cNvGrpSpPr/>
            <p:nvPr/>
          </p:nvGrpSpPr>
          <p:grpSpPr>
            <a:xfrm>
              <a:off x="2786108" y="768750"/>
              <a:ext cx="2069296" cy="1840486"/>
              <a:chOff x="2786108" y="768750"/>
              <a:chExt cx="2069296" cy="1840486"/>
            </a:xfrm>
          </p:grpSpPr>
          <p:grpSp>
            <p:nvGrpSpPr>
              <p:cNvPr id="3" name="Group 2">
                <a:extLst>
                  <a:ext uri="{FF2B5EF4-FFF2-40B4-BE49-F238E27FC236}">
                    <a16:creationId xmlns:a16="http://schemas.microsoft.com/office/drawing/2014/main" id="{8FF54C26-E977-DCB3-500C-0742783696C3}"/>
                  </a:ext>
                </a:extLst>
              </p:cNvPr>
              <p:cNvGrpSpPr/>
              <p:nvPr/>
            </p:nvGrpSpPr>
            <p:grpSpPr>
              <a:xfrm>
                <a:off x="2786108" y="768750"/>
                <a:ext cx="2069296" cy="1840486"/>
                <a:chOff x="527012" y="791711"/>
                <a:chExt cx="2069296" cy="1840486"/>
              </a:xfrm>
              <a:effectLst>
                <a:outerShdw blurRad="50800" dist="38100" dir="5400000" algn="t" rotWithShape="0">
                  <a:prstClr val="black">
                    <a:alpha val="40000"/>
                  </a:prstClr>
                </a:outerShdw>
              </a:effectLst>
            </p:grpSpPr>
            <p:sp>
              <p:nvSpPr>
                <p:cNvPr id="4" name="Pentagon 95">
                  <a:extLst>
                    <a:ext uri="{FF2B5EF4-FFF2-40B4-BE49-F238E27FC236}">
                      <a16:creationId xmlns:a16="http://schemas.microsoft.com/office/drawing/2014/main" id="{560CE566-AE92-CDF3-4E0A-21B18D914895}"/>
                    </a:ext>
                  </a:extLst>
                </p:cNvPr>
                <p:cNvSpPr/>
                <p:nvPr/>
              </p:nvSpPr>
              <p:spPr>
                <a:xfrm rot="5400000">
                  <a:off x="802176" y="838064"/>
                  <a:ext cx="1521064" cy="2067201"/>
                </a:xfrm>
                <a:prstGeom prst="homePlate">
                  <a:avLst>
                    <a:gd name="adj" fmla="val 14458"/>
                  </a:avLst>
                </a:prstGeom>
                <a:solidFill>
                  <a:schemeClr val="bg1"/>
                </a:solidFill>
                <a:ln>
                  <a:solidFill>
                    <a:srgbClr val="6628A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E03AB35-D3CF-8A59-C474-BBD1E0E70350}"/>
                    </a:ext>
                  </a:extLst>
                </p:cNvPr>
                <p:cNvSpPr/>
                <p:nvPr/>
              </p:nvSpPr>
              <p:spPr>
                <a:xfrm>
                  <a:off x="527012" y="791711"/>
                  <a:ext cx="2067201" cy="309895"/>
                </a:xfrm>
                <a:prstGeom prst="rect">
                  <a:avLst/>
                </a:prstGeom>
                <a:solidFill>
                  <a:srgbClr val="6628A4"/>
                </a:solidFill>
                <a:ln w="12700">
                  <a:solidFill>
                    <a:srgbClr val="6628A4"/>
                  </a:solidFill>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sym typeface="Helvetica Light"/>
                    </a:rPr>
                    <a:t>PURPLE</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9" name="Rectangle 338">
                <a:extLst>
                  <a:ext uri="{FF2B5EF4-FFF2-40B4-BE49-F238E27FC236}">
                    <a16:creationId xmlns:a16="http://schemas.microsoft.com/office/drawing/2014/main" id="{CAA81964-5D50-F3A8-60A3-E8771B86650A}"/>
                  </a:ext>
                </a:extLst>
              </p:cNvPr>
              <p:cNvSpPr/>
              <p:nvPr/>
            </p:nvSpPr>
            <p:spPr>
              <a:xfrm>
                <a:off x="2788203" y="1174461"/>
                <a:ext cx="2065106" cy="961802"/>
              </a:xfrm>
              <a:prstGeom prst="rect">
                <a:avLst/>
              </a:prstGeom>
            </p:spPr>
            <p:txBody>
              <a:bodyPr wrap="square" lIns="91440" tIns="0" rIns="91440" bIns="0">
                <a:spAutoFit/>
              </a:bodyPr>
              <a:lstStyle/>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Threat Resilience Peer Benchmark Programs</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VECTR™ SaaS</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MITRE ATT&amp;CK Alignment</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Detection Improvement</a:t>
                </a:r>
              </a:p>
            </p:txBody>
          </p:sp>
        </p:grpSp>
        <p:grpSp>
          <p:nvGrpSpPr>
            <p:cNvPr id="343" name="Graphic 37">
              <a:extLst>
                <a:ext uri="{FF2B5EF4-FFF2-40B4-BE49-F238E27FC236}">
                  <a16:creationId xmlns:a16="http://schemas.microsoft.com/office/drawing/2014/main" id="{FF6555A6-4483-F872-79E0-9A12485FC98A}"/>
                </a:ext>
              </a:extLst>
            </p:cNvPr>
            <p:cNvGrpSpPr>
              <a:grpSpLocks noChangeAspect="1"/>
            </p:cNvGrpSpPr>
            <p:nvPr/>
          </p:nvGrpSpPr>
          <p:grpSpPr>
            <a:xfrm>
              <a:off x="3563227" y="2782163"/>
              <a:ext cx="514922" cy="514990"/>
              <a:chOff x="9255518" y="3135132"/>
              <a:chExt cx="409095" cy="409148"/>
            </a:xfrm>
            <a:solidFill>
              <a:schemeClr val="accent1"/>
            </a:solidFill>
          </p:grpSpPr>
          <p:sp>
            <p:nvSpPr>
              <p:cNvPr id="344" name="Freeform: Shape 343">
                <a:extLst>
                  <a:ext uri="{FF2B5EF4-FFF2-40B4-BE49-F238E27FC236}">
                    <a16:creationId xmlns:a16="http://schemas.microsoft.com/office/drawing/2014/main" id="{302AAF72-FF75-2E97-CB73-0E5DEE6FA348}"/>
                  </a:ext>
                </a:extLst>
              </p:cNvPr>
              <p:cNvSpPr/>
              <p:nvPr/>
            </p:nvSpPr>
            <p:spPr>
              <a:xfrm>
                <a:off x="9255519" y="3428371"/>
                <a:ext cx="81817" cy="115908"/>
              </a:xfrm>
              <a:custGeom>
                <a:avLst/>
                <a:gdLst>
                  <a:gd name="connsiteX0" fmla="*/ 61364 w 81817"/>
                  <a:gd name="connsiteY0" fmla="*/ -1 h 115908"/>
                  <a:gd name="connsiteX1" fmla="*/ 20455 w 81817"/>
                  <a:gd name="connsiteY1" fmla="*/ -1 h 115908"/>
                  <a:gd name="connsiteX2" fmla="*/ 0 w 81817"/>
                  <a:gd name="connsiteY2" fmla="*/ 20454 h 115908"/>
                  <a:gd name="connsiteX3" fmla="*/ 0 w 81817"/>
                  <a:gd name="connsiteY3" fmla="*/ 109090 h 115908"/>
                  <a:gd name="connsiteX4" fmla="*/ 6818 w 81817"/>
                  <a:gd name="connsiteY4" fmla="*/ 115908 h 115908"/>
                  <a:gd name="connsiteX5" fmla="*/ 74999 w 81817"/>
                  <a:gd name="connsiteY5" fmla="*/ 115908 h 115908"/>
                  <a:gd name="connsiteX6" fmla="*/ 81817 w 81817"/>
                  <a:gd name="connsiteY6" fmla="*/ 109090 h 115908"/>
                  <a:gd name="connsiteX7" fmla="*/ 81817 w 81817"/>
                  <a:gd name="connsiteY7" fmla="*/ 20454 h 115908"/>
                  <a:gd name="connsiteX8" fmla="*/ 61364 w 81817"/>
                  <a:gd name="connsiteY8" fmla="*/ -1 h 115908"/>
                  <a:gd name="connsiteX9" fmla="*/ 68182 w 81817"/>
                  <a:gd name="connsiteY9" fmla="*/ 102272 h 115908"/>
                  <a:gd name="connsiteX10" fmla="*/ 13636 w 81817"/>
                  <a:gd name="connsiteY10" fmla="*/ 102272 h 115908"/>
                  <a:gd name="connsiteX11" fmla="*/ 13636 w 81817"/>
                  <a:gd name="connsiteY11" fmla="*/ 20454 h 115908"/>
                  <a:gd name="connsiteX12" fmla="*/ 20454 w 81817"/>
                  <a:gd name="connsiteY12" fmla="*/ 13636 h 115908"/>
                  <a:gd name="connsiteX13" fmla="*/ 61363 w 81817"/>
                  <a:gd name="connsiteY13" fmla="*/ 13636 h 115908"/>
                  <a:gd name="connsiteX14" fmla="*/ 68181 w 81817"/>
                  <a:gd name="connsiteY14" fmla="*/ 20454 h 115908"/>
                  <a:gd name="connsiteX15" fmla="*/ 68181 w 81817"/>
                  <a:gd name="connsiteY15" fmla="*/ 102272 h 11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17" h="115908">
                    <a:moveTo>
                      <a:pt x="61364" y="-1"/>
                    </a:moveTo>
                    <a:lnTo>
                      <a:pt x="20455" y="-1"/>
                    </a:lnTo>
                    <a:cubicBezTo>
                      <a:pt x="9163" y="11"/>
                      <a:pt x="12" y="9162"/>
                      <a:pt x="0" y="20454"/>
                    </a:cubicBezTo>
                    <a:lnTo>
                      <a:pt x="0" y="109090"/>
                    </a:lnTo>
                    <a:cubicBezTo>
                      <a:pt x="0" y="112855"/>
                      <a:pt x="3052" y="115908"/>
                      <a:pt x="6818" y="115908"/>
                    </a:cubicBezTo>
                    <a:lnTo>
                      <a:pt x="74999" y="115908"/>
                    </a:lnTo>
                    <a:cubicBezTo>
                      <a:pt x="78765" y="115908"/>
                      <a:pt x="81817" y="112855"/>
                      <a:pt x="81817" y="109090"/>
                    </a:cubicBezTo>
                    <a:lnTo>
                      <a:pt x="81817" y="20454"/>
                    </a:lnTo>
                    <a:cubicBezTo>
                      <a:pt x="81805" y="9162"/>
                      <a:pt x="72655" y="12"/>
                      <a:pt x="61364" y="-1"/>
                    </a:cubicBezTo>
                    <a:close/>
                    <a:moveTo>
                      <a:pt x="68182" y="102272"/>
                    </a:moveTo>
                    <a:lnTo>
                      <a:pt x="13636" y="102272"/>
                    </a:lnTo>
                    <a:lnTo>
                      <a:pt x="13636" y="20454"/>
                    </a:lnTo>
                    <a:cubicBezTo>
                      <a:pt x="13641" y="16690"/>
                      <a:pt x="16690" y="13640"/>
                      <a:pt x="20454" y="13636"/>
                    </a:cubicBezTo>
                    <a:lnTo>
                      <a:pt x="61363" y="13636"/>
                    </a:lnTo>
                    <a:cubicBezTo>
                      <a:pt x="65126" y="13640"/>
                      <a:pt x="68176" y="16690"/>
                      <a:pt x="68181" y="20454"/>
                    </a:cubicBezTo>
                    <a:lnTo>
                      <a:pt x="68181" y="102272"/>
                    </a:lnTo>
                    <a:close/>
                  </a:path>
                </a:pathLst>
              </a:custGeom>
              <a:solidFill>
                <a:schemeClr val="bg2"/>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5" name="Freeform: Shape 344">
                <a:extLst>
                  <a:ext uri="{FF2B5EF4-FFF2-40B4-BE49-F238E27FC236}">
                    <a16:creationId xmlns:a16="http://schemas.microsoft.com/office/drawing/2014/main" id="{14769A80-5D87-DC7A-692E-A66947044D42}"/>
                  </a:ext>
                </a:extLst>
              </p:cNvPr>
              <p:cNvSpPr/>
              <p:nvPr/>
            </p:nvSpPr>
            <p:spPr>
              <a:xfrm>
                <a:off x="9364609" y="3332917"/>
                <a:ext cx="81817" cy="211363"/>
              </a:xfrm>
              <a:custGeom>
                <a:avLst/>
                <a:gdLst>
                  <a:gd name="connsiteX0" fmla="*/ 61364 w 81817"/>
                  <a:gd name="connsiteY0" fmla="*/ -1 h 211363"/>
                  <a:gd name="connsiteX1" fmla="*/ 20455 w 81817"/>
                  <a:gd name="connsiteY1" fmla="*/ -1 h 211363"/>
                  <a:gd name="connsiteX2" fmla="*/ 0 w 81817"/>
                  <a:gd name="connsiteY2" fmla="*/ 20454 h 211363"/>
                  <a:gd name="connsiteX3" fmla="*/ 0 w 81817"/>
                  <a:gd name="connsiteY3" fmla="*/ 204544 h 211363"/>
                  <a:gd name="connsiteX4" fmla="*/ 6818 w 81817"/>
                  <a:gd name="connsiteY4" fmla="*/ 211362 h 211363"/>
                  <a:gd name="connsiteX5" fmla="*/ 74999 w 81817"/>
                  <a:gd name="connsiteY5" fmla="*/ 211362 h 211363"/>
                  <a:gd name="connsiteX6" fmla="*/ 81817 w 81817"/>
                  <a:gd name="connsiteY6" fmla="*/ 204544 h 211363"/>
                  <a:gd name="connsiteX7" fmla="*/ 81817 w 81817"/>
                  <a:gd name="connsiteY7" fmla="*/ 20454 h 211363"/>
                  <a:gd name="connsiteX8" fmla="*/ 61364 w 81817"/>
                  <a:gd name="connsiteY8" fmla="*/ -1 h 211363"/>
                  <a:gd name="connsiteX9" fmla="*/ 68182 w 81817"/>
                  <a:gd name="connsiteY9" fmla="*/ 197726 h 211363"/>
                  <a:gd name="connsiteX10" fmla="*/ 13636 w 81817"/>
                  <a:gd name="connsiteY10" fmla="*/ 197726 h 211363"/>
                  <a:gd name="connsiteX11" fmla="*/ 13636 w 81817"/>
                  <a:gd name="connsiteY11" fmla="*/ 20454 h 211363"/>
                  <a:gd name="connsiteX12" fmla="*/ 20454 w 81817"/>
                  <a:gd name="connsiteY12" fmla="*/ 13636 h 211363"/>
                  <a:gd name="connsiteX13" fmla="*/ 61363 w 81817"/>
                  <a:gd name="connsiteY13" fmla="*/ 13636 h 211363"/>
                  <a:gd name="connsiteX14" fmla="*/ 68181 w 81817"/>
                  <a:gd name="connsiteY14" fmla="*/ 20454 h 211363"/>
                  <a:gd name="connsiteX15" fmla="*/ 68181 w 81817"/>
                  <a:gd name="connsiteY15" fmla="*/ 197726 h 2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17" h="211363">
                    <a:moveTo>
                      <a:pt x="61364" y="-1"/>
                    </a:moveTo>
                    <a:lnTo>
                      <a:pt x="20455" y="-1"/>
                    </a:lnTo>
                    <a:cubicBezTo>
                      <a:pt x="9163" y="11"/>
                      <a:pt x="12" y="9162"/>
                      <a:pt x="0" y="20454"/>
                    </a:cubicBezTo>
                    <a:lnTo>
                      <a:pt x="0" y="204544"/>
                    </a:lnTo>
                    <a:cubicBezTo>
                      <a:pt x="0" y="208310"/>
                      <a:pt x="3052" y="211362"/>
                      <a:pt x="6818" y="211362"/>
                    </a:cubicBezTo>
                    <a:lnTo>
                      <a:pt x="74999" y="211362"/>
                    </a:lnTo>
                    <a:cubicBezTo>
                      <a:pt x="78765" y="211362"/>
                      <a:pt x="81817" y="208310"/>
                      <a:pt x="81817" y="204544"/>
                    </a:cubicBezTo>
                    <a:lnTo>
                      <a:pt x="81817" y="20454"/>
                    </a:lnTo>
                    <a:cubicBezTo>
                      <a:pt x="81805" y="9161"/>
                      <a:pt x="72655" y="11"/>
                      <a:pt x="61364" y="-1"/>
                    </a:cubicBezTo>
                    <a:close/>
                    <a:moveTo>
                      <a:pt x="68182" y="197726"/>
                    </a:moveTo>
                    <a:lnTo>
                      <a:pt x="13636" y="197726"/>
                    </a:lnTo>
                    <a:lnTo>
                      <a:pt x="13636" y="20454"/>
                    </a:lnTo>
                    <a:cubicBezTo>
                      <a:pt x="13641" y="16690"/>
                      <a:pt x="16690" y="13640"/>
                      <a:pt x="20454" y="13636"/>
                    </a:cubicBezTo>
                    <a:lnTo>
                      <a:pt x="61363" y="13636"/>
                    </a:lnTo>
                    <a:cubicBezTo>
                      <a:pt x="65126" y="13640"/>
                      <a:pt x="68176" y="16690"/>
                      <a:pt x="68181" y="20454"/>
                    </a:cubicBezTo>
                    <a:lnTo>
                      <a:pt x="68181" y="197726"/>
                    </a:lnTo>
                    <a:close/>
                  </a:path>
                </a:pathLst>
              </a:custGeom>
              <a:solidFill>
                <a:schemeClr val="bg2"/>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6" name="Freeform: Shape 345">
                <a:extLst>
                  <a:ext uri="{FF2B5EF4-FFF2-40B4-BE49-F238E27FC236}">
                    <a16:creationId xmlns:a16="http://schemas.microsoft.com/office/drawing/2014/main" id="{AE58A8B7-5DB8-5C23-165C-37071CCCF34A}"/>
                  </a:ext>
                </a:extLst>
              </p:cNvPr>
              <p:cNvSpPr/>
              <p:nvPr/>
            </p:nvSpPr>
            <p:spPr>
              <a:xfrm>
                <a:off x="9473700" y="3373826"/>
                <a:ext cx="81817" cy="170454"/>
              </a:xfrm>
              <a:custGeom>
                <a:avLst/>
                <a:gdLst>
                  <a:gd name="connsiteX0" fmla="*/ 61364 w 81817"/>
                  <a:gd name="connsiteY0" fmla="*/ -1 h 170454"/>
                  <a:gd name="connsiteX1" fmla="*/ 20455 w 81817"/>
                  <a:gd name="connsiteY1" fmla="*/ -1 h 170454"/>
                  <a:gd name="connsiteX2" fmla="*/ 0 w 81817"/>
                  <a:gd name="connsiteY2" fmla="*/ 20454 h 170454"/>
                  <a:gd name="connsiteX3" fmla="*/ 0 w 81817"/>
                  <a:gd name="connsiteY3" fmla="*/ 163635 h 170454"/>
                  <a:gd name="connsiteX4" fmla="*/ 6818 w 81817"/>
                  <a:gd name="connsiteY4" fmla="*/ 170453 h 170454"/>
                  <a:gd name="connsiteX5" fmla="*/ 74999 w 81817"/>
                  <a:gd name="connsiteY5" fmla="*/ 170453 h 170454"/>
                  <a:gd name="connsiteX6" fmla="*/ 81817 w 81817"/>
                  <a:gd name="connsiteY6" fmla="*/ 163635 h 170454"/>
                  <a:gd name="connsiteX7" fmla="*/ 81817 w 81817"/>
                  <a:gd name="connsiteY7" fmla="*/ 20454 h 170454"/>
                  <a:gd name="connsiteX8" fmla="*/ 61364 w 81817"/>
                  <a:gd name="connsiteY8" fmla="*/ -1 h 170454"/>
                  <a:gd name="connsiteX9" fmla="*/ 68182 w 81817"/>
                  <a:gd name="connsiteY9" fmla="*/ 156817 h 170454"/>
                  <a:gd name="connsiteX10" fmla="*/ 13637 w 81817"/>
                  <a:gd name="connsiteY10" fmla="*/ 156817 h 170454"/>
                  <a:gd name="connsiteX11" fmla="*/ 13637 w 81817"/>
                  <a:gd name="connsiteY11" fmla="*/ 20454 h 170454"/>
                  <a:gd name="connsiteX12" fmla="*/ 20455 w 81817"/>
                  <a:gd name="connsiteY12" fmla="*/ 13636 h 170454"/>
                  <a:gd name="connsiteX13" fmla="*/ 61364 w 81817"/>
                  <a:gd name="connsiteY13" fmla="*/ 13636 h 170454"/>
                  <a:gd name="connsiteX14" fmla="*/ 68182 w 81817"/>
                  <a:gd name="connsiteY14" fmla="*/ 20454 h 170454"/>
                  <a:gd name="connsiteX15" fmla="*/ 68182 w 81817"/>
                  <a:gd name="connsiteY15" fmla="*/ 156817 h 1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17" h="170454">
                    <a:moveTo>
                      <a:pt x="61364" y="-1"/>
                    </a:moveTo>
                    <a:lnTo>
                      <a:pt x="20455" y="-1"/>
                    </a:lnTo>
                    <a:cubicBezTo>
                      <a:pt x="9163" y="11"/>
                      <a:pt x="12" y="9162"/>
                      <a:pt x="0" y="20454"/>
                    </a:cubicBezTo>
                    <a:lnTo>
                      <a:pt x="0" y="163635"/>
                    </a:lnTo>
                    <a:cubicBezTo>
                      <a:pt x="0" y="167401"/>
                      <a:pt x="3052" y="170453"/>
                      <a:pt x="6818" y="170453"/>
                    </a:cubicBezTo>
                    <a:lnTo>
                      <a:pt x="74999" y="170453"/>
                    </a:lnTo>
                    <a:cubicBezTo>
                      <a:pt x="78765" y="170453"/>
                      <a:pt x="81817" y="167401"/>
                      <a:pt x="81817" y="163635"/>
                    </a:cubicBezTo>
                    <a:lnTo>
                      <a:pt x="81817" y="20454"/>
                    </a:lnTo>
                    <a:cubicBezTo>
                      <a:pt x="81806" y="9161"/>
                      <a:pt x="72655" y="11"/>
                      <a:pt x="61364" y="-1"/>
                    </a:cubicBezTo>
                    <a:close/>
                    <a:moveTo>
                      <a:pt x="68182" y="156817"/>
                    </a:moveTo>
                    <a:lnTo>
                      <a:pt x="13637" y="156817"/>
                    </a:lnTo>
                    <a:lnTo>
                      <a:pt x="13637" y="20454"/>
                    </a:lnTo>
                    <a:cubicBezTo>
                      <a:pt x="13641" y="16690"/>
                      <a:pt x="16691" y="13640"/>
                      <a:pt x="20455" y="13636"/>
                    </a:cubicBezTo>
                    <a:lnTo>
                      <a:pt x="61364" y="13636"/>
                    </a:lnTo>
                    <a:cubicBezTo>
                      <a:pt x="65127" y="13640"/>
                      <a:pt x="68177" y="16690"/>
                      <a:pt x="68182" y="20454"/>
                    </a:cubicBezTo>
                    <a:lnTo>
                      <a:pt x="68182" y="156817"/>
                    </a:lnTo>
                    <a:close/>
                  </a:path>
                </a:pathLst>
              </a:custGeom>
              <a:solidFill>
                <a:schemeClr val="bg2"/>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7" name="Freeform: Shape 346">
                <a:extLst>
                  <a:ext uri="{FF2B5EF4-FFF2-40B4-BE49-F238E27FC236}">
                    <a16:creationId xmlns:a16="http://schemas.microsoft.com/office/drawing/2014/main" id="{5E4DE7BC-7EBC-41D6-77F5-677BA2C840C1}"/>
                  </a:ext>
                </a:extLst>
              </p:cNvPr>
              <p:cNvSpPr/>
              <p:nvPr/>
            </p:nvSpPr>
            <p:spPr>
              <a:xfrm>
                <a:off x="9582791" y="3319280"/>
                <a:ext cx="81817" cy="225000"/>
              </a:xfrm>
              <a:custGeom>
                <a:avLst/>
                <a:gdLst>
                  <a:gd name="connsiteX0" fmla="*/ 61364 w 81817"/>
                  <a:gd name="connsiteY0" fmla="*/ -1 h 225000"/>
                  <a:gd name="connsiteX1" fmla="*/ 20455 w 81817"/>
                  <a:gd name="connsiteY1" fmla="*/ -1 h 225000"/>
                  <a:gd name="connsiteX2" fmla="*/ 0 w 81817"/>
                  <a:gd name="connsiteY2" fmla="*/ 20454 h 225000"/>
                  <a:gd name="connsiteX3" fmla="*/ 0 w 81817"/>
                  <a:gd name="connsiteY3" fmla="*/ 218181 h 225000"/>
                  <a:gd name="connsiteX4" fmla="*/ 6818 w 81817"/>
                  <a:gd name="connsiteY4" fmla="*/ 224999 h 225000"/>
                  <a:gd name="connsiteX5" fmla="*/ 74999 w 81817"/>
                  <a:gd name="connsiteY5" fmla="*/ 224999 h 225000"/>
                  <a:gd name="connsiteX6" fmla="*/ 81817 w 81817"/>
                  <a:gd name="connsiteY6" fmla="*/ 218181 h 225000"/>
                  <a:gd name="connsiteX7" fmla="*/ 81817 w 81817"/>
                  <a:gd name="connsiteY7" fmla="*/ 20454 h 225000"/>
                  <a:gd name="connsiteX8" fmla="*/ 61364 w 81817"/>
                  <a:gd name="connsiteY8" fmla="*/ -1 h 225000"/>
                  <a:gd name="connsiteX9" fmla="*/ 68182 w 81817"/>
                  <a:gd name="connsiteY9" fmla="*/ 211362 h 225000"/>
                  <a:gd name="connsiteX10" fmla="*/ 13636 w 81817"/>
                  <a:gd name="connsiteY10" fmla="*/ 211362 h 225000"/>
                  <a:gd name="connsiteX11" fmla="*/ 13636 w 81817"/>
                  <a:gd name="connsiteY11" fmla="*/ 20454 h 225000"/>
                  <a:gd name="connsiteX12" fmla="*/ 20454 w 81817"/>
                  <a:gd name="connsiteY12" fmla="*/ 13636 h 225000"/>
                  <a:gd name="connsiteX13" fmla="*/ 61363 w 81817"/>
                  <a:gd name="connsiteY13" fmla="*/ 13636 h 225000"/>
                  <a:gd name="connsiteX14" fmla="*/ 68181 w 81817"/>
                  <a:gd name="connsiteY14" fmla="*/ 20454 h 225000"/>
                  <a:gd name="connsiteX15" fmla="*/ 68181 w 81817"/>
                  <a:gd name="connsiteY15" fmla="*/ 211362 h 2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17" h="225000">
                    <a:moveTo>
                      <a:pt x="61364" y="-1"/>
                    </a:moveTo>
                    <a:lnTo>
                      <a:pt x="20455" y="-1"/>
                    </a:lnTo>
                    <a:cubicBezTo>
                      <a:pt x="9163" y="11"/>
                      <a:pt x="12" y="9162"/>
                      <a:pt x="0" y="20454"/>
                    </a:cubicBezTo>
                    <a:lnTo>
                      <a:pt x="0" y="218181"/>
                    </a:lnTo>
                    <a:cubicBezTo>
                      <a:pt x="0" y="221947"/>
                      <a:pt x="3052" y="224999"/>
                      <a:pt x="6818" y="224999"/>
                    </a:cubicBezTo>
                    <a:lnTo>
                      <a:pt x="74999" y="224999"/>
                    </a:lnTo>
                    <a:cubicBezTo>
                      <a:pt x="78765" y="224999"/>
                      <a:pt x="81817" y="221947"/>
                      <a:pt x="81817" y="218181"/>
                    </a:cubicBezTo>
                    <a:lnTo>
                      <a:pt x="81817" y="20454"/>
                    </a:lnTo>
                    <a:cubicBezTo>
                      <a:pt x="81805" y="9162"/>
                      <a:pt x="72655" y="11"/>
                      <a:pt x="61364" y="-1"/>
                    </a:cubicBezTo>
                    <a:close/>
                    <a:moveTo>
                      <a:pt x="68182" y="211362"/>
                    </a:moveTo>
                    <a:lnTo>
                      <a:pt x="13636" y="211362"/>
                    </a:lnTo>
                    <a:lnTo>
                      <a:pt x="13636" y="20454"/>
                    </a:lnTo>
                    <a:cubicBezTo>
                      <a:pt x="13641" y="16690"/>
                      <a:pt x="16690" y="13640"/>
                      <a:pt x="20454" y="13636"/>
                    </a:cubicBezTo>
                    <a:lnTo>
                      <a:pt x="61363" y="13636"/>
                    </a:lnTo>
                    <a:cubicBezTo>
                      <a:pt x="65126" y="13640"/>
                      <a:pt x="68176" y="16690"/>
                      <a:pt x="68181" y="20454"/>
                    </a:cubicBezTo>
                    <a:lnTo>
                      <a:pt x="68181" y="211362"/>
                    </a:lnTo>
                    <a:close/>
                  </a:path>
                </a:pathLst>
              </a:custGeom>
              <a:solidFill>
                <a:schemeClr val="bg2"/>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 name="Freeform: Shape 347">
                <a:extLst>
                  <a:ext uri="{FF2B5EF4-FFF2-40B4-BE49-F238E27FC236}">
                    <a16:creationId xmlns:a16="http://schemas.microsoft.com/office/drawing/2014/main" id="{F693FE13-7B10-DDBF-8E9D-11E8C9D89B68}"/>
                  </a:ext>
                </a:extLst>
              </p:cNvPr>
              <p:cNvSpPr/>
              <p:nvPr/>
            </p:nvSpPr>
            <p:spPr>
              <a:xfrm>
                <a:off x="9255518" y="3135132"/>
                <a:ext cx="409095" cy="211481"/>
              </a:xfrm>
              <a:custGeom>
                <a:avLst/>
                <a:gdLst>
                  <a:gd name="connsiteX0" fmla="*/ 337644 w 409095"/>
                  <a:gd name="connsiteY0" fmla="*/ 81729 h 211481"/>
                  <a:gd name="connsiteX1" fmla="*/ 387249 w 409095"/>
                  <a:gd name="connsiteY1" fmla="*/ 90755 h 211481"/>
                  <a:gd name="connsiteX2" fmla="*/ 407895 w 409095"/>
                  <a:gd name="connsiteY2" fmla="*/ 44757 h 211481"/>
                  <a:gd name="connsiteX3" fmla="*/ 368183 w 409095"/>
                  <a:gd name="connsiteY3" fmla="*/ 13692 h 211481"/>
                  <a:gd name="connsiteX4" fmla="*/ 334180 w 409095"/>
                  <a:gd name="connsiteY4" fmla="*/ 31835 h 211481"/>
                  <a:gd name="connsiteX5" fmla="*/ 330375 w 409095"/>
                  <a:gd name="connsiteY5" fmla="*/ 70187 h 211481"/>
                  <a:gd name="connsiteX6" fmla="*/ 289631 w 409095"/>
                  <a:gd name="connsiteY6" fmla="*/ 95655 h 211481"/>
                  <a:gd name="connsiteX7" fmla="*/ 260826 w 409095"/>
                  <a:gd name="connsiteY7" fmla="*/ 81910 h 211481"/>
                  <a:gd name="connsiteX8" fmla="*/ 230958 w 409095"/>
                  <a:gd name="connsiteY8" fmla="*/ 93159 h 211481"/>
                  <a:gd name="connsiteX9" fmla="*/ 186332 w 409095"/>
                  <a:gd name="connsiteY9" fmla="*/ 59690 h 211481"/>
                  <a:gd name="connsiteX10" fmla="*/ 173329 w 409095"/>
                  <a:gd name="connsiteY10" fmla="*/ 7308 h 211481"/>
                  <a:gd name="connsiteX11" fmla="*/ 119704 w 409095"/>
                  <a:gd name="connsiteY11" fmla="*/ 13418 h 211481"/>
                  <a:gd name="connsiteX12" fmla="*/ 118819 w 409095"/>
                  <a:gd name="connsiteY12" fmla="*/ 67382 h 211481"/>
                  <a:gd name="connsiteX13" fmla="*/ 61656 w 409095"/>
                  <a:gd name="connsiteY13" fmla="*/ 135312 h 211481"/>
                  <a:gd name="connsiteX14" fmla="*/ 7511 w 409095"/>
                  <a:gd name="connsiteY14" fmla="*/ 146949 h 211481"/>
                  <a:gd name="connsiteX15" fmla="*/ 14578 w 409095"/>
                  <a:gd name="connsiteY15" fmla="*/ 201878 h 211481"/>
                  <a:gd name="connsiteX16" fmla="*/ 69906 w 409095"/>
                  <a:gd name="connsiteY16" fmla="*/ 199430 h 211481"/>
                  <a:gd name="connsiteX17" fmla="*/ 72094 w 409095"/>
                  <a:gd name="connsiteY17" fmla="*/ 144091 h 211481"/>
                  <a:gd name="connsiteX18" fmla="*/ 129256 w 409095"/>
                  <a:gd name="connsiteY18" fmla="*/ 76161 h 211481"/>
                  <a:gd name="connsiteX19" fmla="*/ 178137 w 409095"/>
                  <a:gd name="connsiteY19" fmla="*/ 70586 h 211481"/>
                  <a:gd name="connsiteX20" fmla="*/ 222763 w 409095"/>
                  <a:gd name="connsiteY20" fmla="*/ 104056 h 211481"/>
                  <a:gd name="connsiteX21" fmla="*/ 232424 w 409095"/>
                  <a:gd name="connsiteY21" fmla="*/ 153816 h 211481"/>
                  <a:gd name="connsiteX22" fmla="*/ 283067 w 409095"/>
                  <a:gd name="connsiteY22" fmla="*/ 155960 h 211481"/>
                  <a:gd name="connsiteX23" fmla="*/ 296901 w 409095"/>
                  <a:gd name="connsiteY23" fmla="*/ 107196 h 211481"/>
                  <a:gd name="connsiteX24" fmla="*/ 337644 w 409095"/>
                  <a:gd name="connsiteY24" fmla="*/ 81729 h 211481"/>
                  <a:gd name="connsiteX25" fmla="*/ 368183 w 409095"/>
                  <a:gd name="connsiteY25" fmla="*/ 27329 h 211481"/>
                  <a:gd name="connsiteX26" fmla="*/ 395455 w 409095"/>
                  <a:gd name="connsiteY26" fmla="*/ 54602 h 211481"/>
                  <a:gd name="connsiteX27" fmla="*/ 368183 w 409095"/>
                  <a:gd name="connsiteY27" fmla="*/ 81874 h 211481"/>
                  <a:gd name="connsiteX28" fmla="*/ 340910 w 409095"/>
                  <a:gd name="connsiteY28" fmla="*/ 54602 h 211481"/>
                  <a:gd name="connsiteX29" fmla="*/ 368183 w 409095"/>
                  <a:gd name="connsiteY29" fmla="*/ 27329 h 211481"/>
                  <a:gd name="connsiteX30" fmla="*/ 40910 w 409095"/>
                  <a:gd name="connsiteY30" fmla="*/ 197784 h 211481"/>
                  <a:gd name="connsiteX31" fmla="*/ 13638 w 409095"/>
                  <a:gd name="connsiteY31" fmla="*/ 170512 h 211481"/>
                  <a:gd name="connsiteX32" fmla="*/ 40910 w 409095"/>
                  <a:gd name="connsiteY32" fmla="*/ 143239 h 211481"/>
                  <a:gd name="connsiteX33" fmla="*/ 68182 w 409095"/>
                  <a:gd name="connsiteY33" fmla="*/ 170512 h 211481"/>
                  <a:gd name="connsiteX34" fmla="*/ 40910 w 409095"/>
                  <a:gd name="connsiteY34" fmla="*/ 197784 h 211481"/>
                  <a:gd name="connsiteX35" fmla="*/ 150001 w 409095"/>
                  <a:gd name="connsiteY35" fmla="*/ 68238 h 211481"/>
                  <a:gd name="connsiteX36" fmla="*/ 122728 w 409095"/>
                  <a:gd name="connsiteY36" fmla="*/ 40966 h 211481"/>
                  <a:gd name="connsiteX37" fmla="*/ 150001 w 409095"/>
                  <a:gd name="connsiteY37" fmla="*/ 13693 h 211481"/>
                  <a:gd name="connsiteX38" fmla="*/ 177273 w 409095"/>
                  <a:gd name="connsiteY38" fmla="*/ 40966 h 211481"/>
                  <a:gd name="connsiteX39" fmla="*/ 150001 w 409095"/>
                  <a:gd name="connsiteY39" fmla="*/ 68238 h 211481"/>
                  <a:gd name="connsiteX40" fmla="*/ 259091 w 409095"/>
                  <a:gd name="connsiteY40" fmla="*/ 150056 h 211481"/>
                  <a:gd name="connsiteX41" fmla="*/ 231819 w 409095"/>
                  <a:gd name="connsiteY41" fmla="*/ 122784 h 211481"/>
                  <a:gd name="connsiteX42" fmla="*/ 259091 w 409095"/>
                  <a:gd name="connsiteY42" fmla="*/ 95511 h 211481"/>
                  <a:gd name="connsiteX43" fmla="*/ 286364 w 409095"/>
                  <a:gd name="connsiteY43" fmla="*/ 122784 h 211481"/>
                  <a:gd name="connsiteX44" fmla="*/ 259091 w 409095"/>
                  <a:gd name="connsiteY44" fmla="*/ 150056 h 21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9095" h="211481">
                    <a:moveTo>
                      <a:pt x="337644" y="81729"/>
                    </a:moveTo>
                    <a:cubicBezTo>
                      <a:pt x="350135" y="95789"/>
                      <a:pt x="370606" y="99514"/>
                      <a:pt x="387249" y="90755"/>
                    </a:cubicBezTo>
                    <a:cubicBezTo>
                      <a:pt x="403891" y="81996"/>
                      <a:pt x="412412" y="63013"/>
                      <a:pt x="407895" y="44757"/>
                    </a:cubicBezTo>
                    <a:cubicBezTo>
                      <a:pt x="403378" y="26500"/>
                      <a:pt x="386989" y="13681"/>
                      <a:pt x="368183" y="13692"/>
                    </a:cubicBezTo>
                    <a:cubicBezTo>
                      <a:pt x="354529" y="13682"/>
                      <a:pt x="341772" y="20488"/>
                      <a:pt x="334180" y="31835"/>
                    </a:cubicBezTo>
                    <a:cubicBezTo>
                      <a:pt x="326586" y="43181"/>
                      <a:pt x="325159" y="57570"/>
                      <a:pt x="330375" y="70187"/>
                    </a:cubicBezTo>
                    <a:lnTo>
                      <a:pt x="289631" y="95655"/>
                    </a:lnTo>
                    <a:cubicBezTo>
                      <a:pt x="282300" y="87345"/>
                      <a:pt x="271898" y="82381"/>
                      <a:pt x="260826" y="81910"/>
                    </a:cubicBezTo>
                    <a:cubicBezTo>
                      <a:pt x="249754" y="81439"/>
                      <a:pt x="238968" y="85501"/>
                      <a:pt x="230958" y="93159"/>
                    </a:cubicBezTo>
                    <a:lnTo>
                      <a:pt x="186332" y="59690"/>
                    </a:lnTo>
                    <a:cubicBezTo>
                      <a:pt x="195767" y="41441"/>
                      <a:pt x="190203" y="19026"/>
                      <a:pt x="173329" y="7308"/>
                    </a:cubicBezTo>
                    <a:cubicBezTo>
                      <a:pt x="156456" y="-4411"/>
                      <a:pt x="133508" y="-1796"/>
                      <a:pt x="119704" y="13418"/>
                    </a:cubicBezTo>
                    <a:cubicBezTo>
                      <a:pt x="105900" y="28631"/>
                      <a:pt x="105521" y="51724"/>
                      <a:pt x="118819" y="67382"/>
                    </a:cubicBezTo>
                    <a:lnTo>
                      <a:pt x="61656" y="135312"/>
                    </a:lnTo>
                    <a:cubicBezTo>
                      <a:pt x="43327" y="124527"/>
                      <a:pt x="19791" y="129586"/>
                      <a:pt x="7511" y="146949"/>
                    </a:cubicBezTo>
                    <a:cubicBezTo>
                      <a:pt x="-4769" y="164312"/>
                      <a:pt x="-1698" y="188189"/>
                      <a:pt x="14578" y="201878"/>
                    </a:cubicBezTo>
                    <a:cubicBezTo>
                      <a:pt x="30854" y="215568"/>
                      <a:pt x="54903" y="214503"/>
                      <a:pt x="69906" y="199430"/>
                    </a:cubicBezTo>
                    <a:cubicBezTo>
                      <a:pt x="84909" y="184357"/>
                      <a:pt x="85860" y="160302"/>
                      <a:pt x="72094" y="144091"/>
                    </a:cubicBezTo>
                    <a:lnTo>
                      <a:pt x="129256" y="76161"/>
                    </a:lnTo>
                    <a:cubicBezTo>
                      <a:pt x="144951" y="85497"/>
                      <a:pt x="164947" y="83217"/>
                      <a:pt x="178137" y="70586"/>
                    </a:cubicBezTo>
                    <a:lnTo>
                      <a:pt x="222763" y="104056"/>
                    </a:lnTo>
                    <a:cubicBezTo>
                      <a:pt x="214078" y="120879"/>
                      <a:pt x="218074" y="141465"/>
                      <a:pt x="232424" y="153816"/>
                    </a:cubicBezTo>
                    <a:cubicBezTo>
                      <a:pt x="246773" y="166167"/>
                      <a:pt x="267725" y="167054"/>
                      <a:pt x="283067" y="155960"/>
                    </a:cubicBezTo>
                    <a:cubicBezTo>
                      <a:pt x="298410" y="144867"/>
                      <a:pt x="304133" y="124694"/>
                      <a:pt x="296901" y="107196"/>
                    </a:cubicBezTo>
                    <a:lnTo>
                      <a:pt x="337644" y="81729"/>
                    </a:lnTo>
                    <a:close/>
                    <a:moveTo>
                      <a:pt x="368183" y="27329"/>
                    </a:moveTo>
                    <a:cubicBezTo>
                      <a:pt x="383245" y="27329"/>
                      <a:pt x="395455" y="39539"/>
                      <a:pt x="395455" y="54602"/>
                    </a:cubicBezTo>
                    <a:cubicBezTo>
                      <a:pt x="395438" y="69656"/>
                      <a:pt x="383238" y="81857"/>
                      <a:pt x="368183" y="81874"/>
                    </a:cubicBezTo>
                    <a:cubicBezTo>
                      <a:pt x="353121" y="81874"/>
                      <a:pt x="340910" y="69664"/>
                      <a:pt x="340910" y="54602"/>
                    </a:cubicBezTo>
                    <a:cubicBezTo>
                      <a:pt x="340910" y="39539"/>
                      <a:pt x="353120" y="27329"/>
                      <a:pt x="368183" y="27329"/>
                    </a:cubicBezTo>
                    <a:close/>
                    <a:moveTo>
                      <a:pt x="40910" y="197784"/>
                    </a:moveTo>
                    <a:cubicBezTo>
                      <a:pt x="25848" y="197784"/>
                      <a:pt x="13638" y="185574"/>
                      <a:pt x="13638" y="170512"/>
                    </a:cubicBezTo>
                    <a:cubicBezTo>
                      <a:pt x="13638" y="155450"/>
                      <a:pt x="25848" y="143239"/>
                      <a:pt x="40910" y="143239"/>
                    </a:cubicBezTo>
                    <a:cubicBezTo>
                      <a:pt x="55972" y="143239"/>
                      <a:pt x="68182" y="155450"/>
                      <a:pt x="68182" y="170512"/>
                    </a:cubicBezTo>
                    <a:cubicBezTo>
                      <a:pt x="68165" y="185567"/>
                      <a:pt x="55965" y="197767"/>
                      <a:pt x="40910" y="197784"/>
                    </a:cubicBezTo>
                    <a:close/>
                    <a:moveTo>
                      <a:pt x="150001" y="68238"/>
                    </a:moveTo>
                    <a:cubicBezTo>
                      <a:pt x="134939" y="68238"/>
                      <a:pt x="122728" y="56028"/>
                      <a:pt x="122728" y="40966"/>
                    </a:cubicBezTo>
                    <a:cubicBezTo>
                      <a:pt x="122728" y="25904"/>
                      <a:pt x="134939" y="13693"/>
                      <a:pt x="150001" y="13693"/>
                    </a:cubicBezTo>
                    <a:cubicBezTo>
                      <a:pt x="165063" y="13693"/>
                      <a:pt x="177273" y="25904"/>
                      <a:pt x="177273" y="40966"/>
                    </a:cubicBezTo>
                    <a:cubicBezTo>
                      <a:pt x="177256" y="56021"/>
                      <a:pt x="165056" y="68221"/>
                      <a:pt x="150001" y="68238"/>
                    </a:cubicBezTo>
                    <a:close/>
                    <a:moveTo>
                      <a:pt x="259091" y="150056"/>
                    </a:moveTo>
                    <a:cubicBezTo>
                      <a:pt x="244029" y="150056"/>
                      <a:pt x="231819" y="137846"/>
                      <a:pt x="231819" y="122784"/>
                    </a:cubicBezTo>
                    <a:cubicBezTo>
                      <a:pt x="231819" y="107722"/>
                      <a:pt x="244029" y="95511"/>
                      <a:pt x="259091" y="95511"/>
                    </a:cubicBezTo>
                    <a:cubicBezTo>
                      <a:pt x="274153" y="95511"/>
                      <a:pt x="286364" y="107722"/>
                      <a:pt x="286364" y="122784"/>
                    </a:cubicBezTo>
                    <a:cubicBezTo>
                      <a:pt x="286347" y="137839"/>
                      <a:pt x="274147" y="150040"/>
                      <a:pt x="259091" y="150056"/>
                    </a:cubicBezTo>
                    <a:close/>
                  </a:path>
                </a:pathLst>
              </a:custGeom>
              <a:solidFill>
                <a:schemeClr val="accent5"/>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B0D3D43-079F-CD14-C99F-9FDAEC935DD3}"/>
              </a:ext>
            </a:extLst>
          </p:cNvPr>
          <p:cNvGrpSpPr/>
          <p:nvPr/>
        </p:nvGrpSpPr>
        <p:grpSpPr>
          <a:xfrm>
            <a:off x="5085505" y="955370"/>
            <a:ext cx="2067202" cy="2625877"/>
            <a:chOff x="5060780" y="768750"/>
            <a:chExt cx="2067202" cy="2625877"/>
          </a:xfrm>
        </p:grpSpPr>
        <p:sp>
          <p:nvSpPr>
            <p:cNvPr id="331" name="Rectangle: Rounded Corners 330">
              <a:extLst>
                <a:ext uri="{FF2B5EF4-FFF2-40B4-BE49-F238E27FC236}">
                  <a16:creationId xmlns:a16="http://schemas.microsoft.com/office/drawing/2014/main" id="{84319409-D509-2F4F-7C2F-D8A9C9EE9585}"/>
                </a:ext>
              </a:extLst>
            </p:cNvPr>
            <p:cNvSpPr/>
            <p:nvPr/>
          </p:nvSpPr>
          <p:spPr>
            <a:xfrm>
              <a:off x="5060781" y="2246249"/>
              <a:ext cx="2067201" cy="1148378"/>
            </a:xfrm>
            <a:prstGeom prst="roundRect">
              <a:avLst>
                <a:gd name="adj" fmla="val 50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EBD81A2-B320-839C-5E15-11CFD5528F6A}"/>
                </a:ext>
              </a:extLst>
            </p:cNvPr>
            <p:cNvGrpSpPr/>
            <p:nvPr/>
          </p:nvGrpSpPr>
          <p:grpSpPr>
            <a:xfrm>
              <a:off x="5060780" y="768750"/>
              <a:ext cx="2067202" cy="1840486"/>
              <a:chOff x="5054517" y="768750"/>
              <a:chExt cx="2067202" cy="1840486"/>
            </a:xfrm>
            <a:effectLst>
              <a:outerShdw blurRad="50800" dist="38100" dir="5400000" algn="t" rotWithShape="0">
                <a:prstClr val="black">
                  <a:alpha val="40000"/>
                </a:prstClr>
              </a:outerShdw>
            </a:effectLst>
          </p:grpSpPr>
          <p:sp>
            <p:nvSpPr>
              <p:cNvPr id="7" name="Pentagon 95">
                <a:extLst>
                  <a:ext uri="{FF2B5EF4-FFF2-40B4-BE49-F238E27FC236}">
                    <a16:creationId xmlns:a16="http://schemas.microsoft.com/office/drawing/2014/main" id="{DEF15908-3222-3FD0-514F-750B608F9302}"/>
                  </a:ext>
                </a:extLst>
              </p:cNvPr>
              <p:cNvSpPr/>
              <p:nvPr/>
            </p:nvSpPr>
            <p:spPr>
              <a:xfrm rot="5400000">
                <a:off x="5327586" y="815103"/>
                <a:ext cx="1521064" cy="2067201"/>
              </a:xfrm>
              <a:prstGeom prst="homePlate">
                <a:avLst>
                  <a:gd name="adj" fmla="val 14458"/>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F0BF9AB-FDCD-68EA-5A7F-26D0B2EA3E9D}"/>
                  </a:ext>
                </a:extLst>
              </p:cNvPr>
              <p:cNvSpPr/>
              <p:nvPr/>
            </p:nvSpPr>
            <p:spPr>
              <a:xfrm>
                <a:off x="5054518" y="768750"/>
                <a:ext cx="2067201" cy="309895"/>
              </a:xfrm>
              <a:prstGeom prst="rect">
                <a:avLst/>
              </a:prstGeom>
              <a:solidFill>
                <a:schemeClr val="bg2"/>
              </a:solidFill>
              <a:ln w="12700">
                <a:solidFill>
                  <a:schemeClr val="bg2"/>
                </a:solidFill>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sym typeface="Helvetica Light"/>
                  </a:rPr>
                  <a:t>BLUE</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0" name="Rectangle 339">
              <a:extLst>
                <a:ext uri="{FF2B5EF4-FFF2-40B4-BE49-F238E27FC236}">
                  <a16:creationId xmlns:a16="http://schemas.microsoft.com/office/drawing/2014/main" id="{F46DB862-4C1F-5A18-9BC6-FE1A3A8508C7}"/>
                </a:ext>
              </a:extLst>
            </p:cNvPr>
            <p:cNvSpPr/>
            <p:nvPr/>
          </p:nvSpPr>
          <p:spPr>
            <a:xfrm>
              <a:off x="5061109" y="1174461"/>
              <a:ext cx="2066544" cy="1000274"/>
            </a:xfrm>
            <a:prstGeom prst="rect">
              <a:avLst/>
            </a:prstGeom>
          </p:spPr>
          <p:txBody>
            <a:bodyPr wrap="square" lIns="91440" tIns="0" rIns="91440" bIns="0">
              <a:spAutoFit/>
            </a:bodyPr>
            <a:lstStyle/>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SIEM and Security Data Lake</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Vuln Management</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Strategy and tool deployments</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Table-Top Exercises</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PCI, HIPAA, HICP</a:t>
              </a:r>
            </a:p>
          </p:txBody>
        </p:sp>
        <p:grpSp>
          <p:nvGrpSpPr>
            <p:cNvPr id="349" name="Graphic 33">
              <a:extLst>
                <a:ext uri="{FF2B5EF4-FFF2-40B4-BE49-F238E27FC236}">
                  <a16:creationId xmlns:a16="http://schemas.microsoft.com/office/drawing/2014/main" id="{8F4EB81E-E5B9-25A4-D51F-1E66522725B3}"/>
                </a:ext>
              </a:extLst>
            </p:cNvPr>
            <p:cNvGrpSpPr>
              <a:grpSpLocks noChangeAspect="1"/>
            </p:cNvGrpSpPr>
            <p:nvPr/>
          </p:nvGrpSpPr>
          <p:grpSpPr>
            <a:xfrm>
              <a:off x="5786304" y="2756167"/>
              <a:ext cx="616143" cy="544293"/>
              <a:chOff x="3550310" y="3158987"/>
              <a:chExt cx="409089" cy="361383"/>
            </a:xfrm>
            <a:solidFill>
              <a:schemeClr val="accent1"/>
            </a:solidFill>
          </p:grpSpPr>
          <p:sp>
            <p:nvSpPr>
              <p:cNvPr id="350" name="Freeform: Shape 349">
                <a:extLst>
                  <a:ext uri="{FF2B5EF4-FFF2-40B4-BE49-F238E27FC236}">
                    <a16:creationId xmlns:a16="http://schemas.microsoft.com/office/drawing/2014/main" id="{0FB10438-17D7-237E-01A9-0729FA8A5671}"/>
                  </a:ext>
                </a:extLst>
              </p:cNvPr>
              <p:cNvSpPr/>
              <p:nvPr/>
            </p:nvSpPr>
            <p:spPr>
              <a:xfrm>
                <a:off x="3636606" y="3158987"/>
                <a:ext cx="322793" cy="309479"/>
              </a:xfrm>
              <a:custGeom>
                <a:avLst/>
                <a:gdLst>
                  <a:gd name="connsiteX0" fmla="*/ 295655 w 322793"/>
                  <a:gd name="connsiteY0" fmla="*/ 0 h 309479"/>
                  <a:gd name="connsiteX1" fmla="*/ 179294 w 322793"/>
                  <a:gd name="connsiteY1" fmla="*/ 0 h 309479"/>
                  <a:gd name="connsiteX2" fmla="*/ 173289 w 322793"/>
                  <a:gd name="connsiteY2" fmla="*/ 6005 h 309479"/>
                  <a:gd name="connsiteX3" fmla="*/ 179294 w 322793"/>
                  <a:gd name="connsiteY3" fmla="*/ 12009 h 309479"/>
                  <a:gd name="connsiteX4" fmla="*/ 295655 w 322793"/>
                  <a:gd name="connsiteY4" fmla="*/ 12009 h 309479"/>
                  <a:gd name="connsiteX5" fmla="*/ 310786 w 322793"/>
                  <a:gd name="connsiteY5" fmla="*/ 27139 h 309479"/>
                  <a:gd name="connsiteX6" fmla="*/ 310786 w 322793"/>
                  <a:gd name="connsiteY6" fmla="*/ 242551 h 309479"/>
                  <a:gd name="connsiteX7" fmla="*/ 6005 w 322793"/>
                  <a:gd name="connsiteY7" fmla="*/ 242551 h 309479"/>
                  <a:gd name="connsiteX8" fmla="*/ 0 w 322793"/>
                  <a:gd name="connsiteY8" fmla="*/ 248556 h 309479"/>
                  <a:gd name="connsiteX9" fmla="*/ 6005 w 322793"/>
                  <a:gd name="connsiteY9" fmla="*/ 254560 h 309479"/>
                  <a:gd name="connsiteX10" fmla="*/ 310785 w 322793"/>
                  <a:gd name="connsiteY10" fmla="*/ 254560 h 309479"/>
                  <a:gd name="connsiteX11" fmla="*/ 310785 w 322793"/>
                  <a:gd name="connsiteY11" fmla="*/ 282340 h 309479"/>
                  <a:gd name="connsiteX12" fmla="*/ 295655 w 322793"/>
                  <a:gd name="connsiteY12" fmla="*/ 297471 h 309479"/>
                  <a:gd name="connsiteX13" fmla="*/ 249569 w 322793"/>
                  <a:gd name="connsiteY13" fmla="*/ 297471 h 309479"/>
                  <a:gd name="connsiteX14" fmla="*/ 243564 w 322793"/>
                  <a:gd name="connsiteY14" fmla="*/ 303475 h 309479"/>
                  <a:gd name="connsiteX15" fmla="*/ 249569 w 322793"/>
                  <a:gd name="connsiteY15" fmla="*/ 309480 h 309479"/>
                  <a:gd name="connsiteX16" fmla="*/ 295655 w 322793"/>
                  <a:gd name="connsiteY16" fmla="*/ 309480 h 309479"/>
                  <a:gd name="connsiteX17" fmla="*/ 322794 w 322793"/>
                  <a:gd name="connsiteY17" fmla="*/ 282340 h 309479"/>
                  <a:gd name="connsiteX18" fmla="*/ 322794 w 322793"/>
                  <a:gd name="connsiteY18" fmla="*/ 27139 h 309479"/>
                  <a:gd name="connsiteX19" fmla="*/ 295655 w 322793"/>
                  <a:gd name="connsiteY19" fmla="*/ 0 h 30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2793" h="309479">
                    <a:moveTo>
                      <a:pt x="295655" y="0"/>
                    </a:moveTo>
                    <a:lnTo>
                      <a:pt x="179294" y="0"/>
                    </a:lnTo>
                    <a:cubicBezTo>
                      <a:pt x="175978" y="0"/>
                      <a:pt x="173289" y="2688"/>
                      <a:pt x="173289" y="6005"/>
                    </a:cubicBezTo>
                    <a:cubicBezTo>
                      <a:pt x="173289" y="9321"/>
                      <a:pt x="175978" y="12009"/>
                      <a:pt x="179294" y="12009"/>
                    </a:cubicBezTo>
                    <a:lnTo>
                      <a:pt x="295655" y="12009"/>
                    </a:lnTo>
                    <a:cubicBezTo>
                      <a:pt x="303999" y="12009"/>
                      <a:pt x="310786" y="18797"/>
                      <a:pt x="310786" y="27139"/>
                    </a:cubicBezTo>
                    <a:lnTo>
                      <a:pt x="310786" y="242551"/>
                    </a:lnTo>
                    <a:lnTo>
                      <a:pt x="6005" y="242551"/>
                    </a:lnTo>
                    <a:cubicBezTo>
                      <a:pt x="2689" y="242551"/>
                      <a:pt x="0" y="245239"/>
                      <a:pt x="0" y="248556"/>
                    </a:cubicBezTo>
                    <a:cubicBezTo>
                      <a:pt x="0" y="251872"/>
                      <a:pt x="2689" y="254560"/>
                      <a:pt x="6005" y="254560"/>
                    </a:cubicBezTo>
                    <a:lnTo>
                      <a:pt x="310785" y="254560"/>
                    </a:lnTo>
                    <a:lnTo>
                      <a:pt x="310785" y="282340"/>
                    </a:lnTo>
                    <a:cubicBezTo>
                      <a:pt x="310785" y="290683"/>
                      <a:pt x="303998" y="297471"/>
                      <a:pt x="295655" y="297471"/>
                    </a:cubicBezTo>
                    <a:lnTo>
                      <a:pt x="249569" y="297471"/>
                    </a:lnTo>
                    <a:cubicBezTo>
                      <a:pt x="246253" y="297471"/>
                      <a:pt x="243564" y="300159"/>
                      <a:pt x="243564" y="303475"/>
                    </a:cubicBezTo>
                    <a:cubicBezTo>
                      <a:pt x="243564" y="306792"/>
                      <a:pt x="246253" y="309480"/>
                      <a:pt x="249569" y="309480"/>
                    </a:cubicBezTo>
                    <a:lnTo>
                      <a:pt x="295655" y="309480"/>
                    </a:lnTo>
                    <a:cubicBezTo>
                      <a:pt x="310619" y="309480"/>
                      <a:pt x="322794" y="297304"/>
                      <a:pt x="322794" y="282340"/>
                    </a:cubicBezTo>
                    <a:lnTo>
                      <a:pt x="322794" y="27139"/>
                    </a:lnTo>
                    <a:cubicBezTo>
                      <a:pt x="322794" y="12174"/>
                      <a:pt x="310620" y="0"/>
                      <a:pt x="295655" y="0"/>
                    </a:cubicBezTo>
                    <a:close/>
                  </a:path>
                </a:pathLst>
              </a:custGeom>
              <a:solidFill>
                <a:schemeClr val="bg2"/>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1" name="Freeform: Shape 350">
                <a:extLst>
                  <a:ext uri="{FF2B5EF4-FFF2-40B4-BE49-F238E27FC236}">
                    <a16:creationId xmlns:a16="http://schemas.microsoft.com/office/drawing/2014/main" id="{1AF4B846-BF0F-F92D-9D0C-BAF716A91356}"/>
                  </a:ext>
                </a:extLst>
              </p:cNvPr>
              <p:cNvSpPr/>
              <p:nvPr/>
            </p:nvSpPr>
            <p:spPr>
              <a:xfrm>
                <a:off x="3550310" y="3158987"/>
                <a:ext cx="317853" cy="361383"/>
              </a:xfrm>
              <a:custGeom>
                <a:avLst/>
                <a:gdLst>
                  <a:gd name="connsiteX0" fmla="*/ 311849 w 317853"/>
                  <a:gd name="connsiteY0" fmla="*/ 297471 h 361383"/>
                  <a:gd name="connsiteX1" fmla="*/ 27139 w 317853"/>
                  <a:gd name="connsiteY1" fmla="*/ 297471 h 361383"/>
                  <a:gd name="connsiteX2" fmla="*/ 12008 w 317853"/>
                  <a:gd name="connsiteY2" fmla="*/ 282340 h 361383"/>
                  <a:gd name="connsiteX3" fmla="*/ 12008 w 317853"/>
                  <a:gd name="connsiteY3" fmla="*/ 254560 h 361383"/>
                  <a:gd name="connsiteX4" fmla="*/ 68284 w 317853"/>
                  <a:gd name="connsiteY4" fmla="*/ 254560 h 361383"/>
                  <a:gd name="connsiteX5" fmla="*/ 74288 w 317853"/>
                  <a:gd name="connsiteY5" fmla="*/ 248556 h 361383"/>
                  <a:gd name="connsiteX6" fmla="*/ 68284 w 317853"/>
                  <a:gd name="connsiteY6" fmla="*/ 242551 h 361383"/>
                  <a:gd name="connsiteX7" fmla="*/ 12008 w 317853"/>
                  <a:gd name="connsiteY7" fmla="*/ 242551 h 361383"/>
                  <a:gd name="connsiteX8" fmla="*/ 12008 w 317853"/>
                  <a:gd name="connsiteY8" fmla="*/ 27139 h 361383"/>
                  <a:gd name="connsiteX9" fmla="*/ 27139 w 317853"/>
                  <a:gd name="connsiteY9" fmla="*/ 12009 h 361383"/>
                  <a:gd name="connsiteX10" fmla="*/ 241573 w 317853"/>
                  <a:gd name="connsiteY10" fmla="*/ 12009 h 361383"/>
                  <a:gd name="connsiteX11" fmla="*/ 247578 w 317853"/>
                  <a:gd name="connsiteY11" fmla="*/ 6005 h 361383"/>
                  <a:gd name="connsiteX12" fmla="*/ 241573 w 317853"/>
                  <a:gd name="connsiteY12" fmla="*/ 0 h 361383"/>
                  <a:gd name="connsiteX13" fmla="*/ 27139 w 317853"/>
                  <a:gd name="connsiteY13" fmla="*/ 0 h 361383"/>
                  <a:gd name="connsiteX14" fmla="*/ 0 w 317853"/>
                  <a:gd name="connsiteY14" fmla="*/ 27139 h 361383"/>
                  <a:gd name="connsiteX15" fmla="*/ 0 w 317853"/>
                  <a:gd name="connsiteY15" fmla="*/ 282339 h 361383"/>
                  <a:gd name="connsiteX16" fmla="*/ 27139 w 317853"/>
                  <a:gd name="connsiteY16" fmla="*/ 309479 h 361383"/>
                  <a:gd name="connsiteX17" fmla="*/ 149500 w 317853"/>
                  <a:gd name="connsiteY17" fmla="*/ 309479 h 361383"/>
                  <a:gd name="connsiteX18" fmla="*/ 138885 w 317853"/>
                  <a:gd name="connsiteY18" fmla="*/ 349375 h 361383"/>
                  <a:gd name="connsiteX19" fmla="*/ 118612 w 317853"/>
                  <a:gd name="connsiteY19" fmla="*/ 349375 h 361383"/>
                  <a:gd name="connsiteX20" fmla="*/ 112608 w 317853"/>
                  <a:gd name="connsiteY20" fmla="*/ 355379 h 361383"/>
                  <a:gd name="connsiteX21" fmla="*/ 118612 w 317853"/>
                  <a:gd name="connsiteY21" fmla="*/ 361384 h 361383"/>
                  <a:gd name="connsiteX22" fmla="*/ 290479 w 317853"/>
                  <a:gd name="connsiteY22" fmla="*/ 361384 h 361383"/>
                  <a:gd name="connsiteX23" fmla="*/ 296483 w 317853"/>
                  <a:gd name="connsiteY23" fmla="*/ 355379 h 361383"/>
                  <a:gd name="connsiteX24" fmla="*/ 290479 w 317853"/>
                  <a:gd name="connsiteY24" fmla="*/ 349375 h 361383"/>
                  <a:gd name="connsiteX25" fmla="*/ 270206 w 317853"/>
                  <a:gd name="connsiteY25" fmla="*/ 349375 h 361383"/>
                  <a:gd name="connsiteX26" fmla="*/ 259591 w 317853"/>
                  <a:gd name="connsiteY26" fmla="*/ 309479 h 361383"/>
                  <a:gd name="connsiteX27" fmla="*/ 311849 w 317853"/>
                  <a:gd name="connsiteY27" fmla="*/ 309479 h 361383"/>
                  <a:gd name="connsiteX28" fmla="*/ 317853 w 317853"/>
                  <a:gd name="connsiteY28" fmla="*/ 303474 h 361383"/>
                  <a:gd name="connsiteX29" fmla="*/ 311849 w 317853"/>
                  <a:gd name="connsiteY29" fmla="*/ 297471 h 361383"/>
                  <a:gd name="connsiteX30" fmla="*/ 151312 w 317853"/>
                  <a:gd name="connsiteY30" fmla="*/ 349375 h 361383"/>
                  <a:gd name="connsiteX31" fmla="*/ 161927 w 317853"/>
                  <a:gd name="connsiteY31" fmla="*/ 309479 h 361383"/>
                  <a:gd name="connsiteX32" fmla="*/ 247164 w 317853"/>
                  <a:gd name="connsiteY32" fmla="*/ 309479 h 361383"/>
                  <a:gd name="connsiteX33" fmla="*/ 257779 w 317853"/>
                  <a:gd name="connsiteY33" fmla="*/ 349375 h 3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7853" h="361383">
                    <a:moveTo>
                      <a:pt x="311849" y="297471"/>
                    </a:moveTo>
                    <a:lnTo>
                      <a:pt x="27139" y="297471"/>
                    </a:lnTo>
                    <a:cubicBezTo>
                      <a:pt x="18796" y="297471"/>
                      <a:pt x="12008" y="290683"/>
                      <a:pt x="12008" y="282340"/>
                    </a:cubicBezTo>
                    <a:lnTo>
                      <a:pt x="12008" y="254560"/>
                    </a:lnTo>
                    <a:lnTo>
                      <a:pt x="68284" y="254560"/>
                    </a:lnTo>
                    <a:cubicBezTo>
                      <a:pt x="71600" y="254560"/>
                      <a:pt x="74288" y="251872"/>
                      <a:pt x="74288" y="248556"/>
                    </a:cubicBezTo>
                    <a:cubicBezTo>
                      <a:pt x="74288" y="245239"/>
                      <a:pt x="71601" y="242551"/>
                      <a:pt x="68284" y="242551"/>
                    </a:cubicBezTo>
                    <a:lnTo>
                      <a:pt x="12008" y="242551"/>
                    </a:lnTo>
                    <a:lnTo>
                      <a:pt x="12008" y="27139"/>
                    </a:lnTo>
                    <a:cubicBezTo>
                      <a:pt x="12008" y="18797"/>
                      <a:pt x="18796" y="12009"/>
                      <a:pt x="27139" y="12009"/>
                    </a:cubicBezTo>
                    <a:lnTo>
                      <a:pt x="241573" y="12009"/>
                    </a:lnTo>
                    <a:cubicBezTo>
                      <a:pt x="244889" y="12009"/>
                      <a:pt x="247578" y="9321"/>
                      <a:pt x="247578" y="6005"/>
                    </a:cubicBezTo>
                    <a:cubicBezTo>
                      <a:pt x="247578" y="2688"/>
                      <a:pt x="244889" y="0"/>
                      <a:pt x="241573" y="0"/>
                    </a:cubicBezTo>
                    <a:lnTo>
                      <a:pt x="27139" y="0"/>
                    </a:lnTo>
                    <a:cubicBezTo>
                      <a:pt x="12174" y="0"/>
                      <a:pt x="0" y="12174"/>
                      <a:pt x="0" y="27139"/>
                    </a:cubicBezTo>
                    <a:lnTo>
                      <a:pt x="0" y="282339"/>
                    </a:lnTo>
                    <a:cubicBezTo>
                      <a:pt x="0" y="297304"/>
                      <a:pt x="12174" y="309479"/>
                      <a:pt x="27139" y="309479"/>
                    </a:cubicBezTo>
                    <a:lnTo>
                      <a:pt x="149500" y="309479"/>
                    </a:lnTo>
                    <a:lnTo>
                      <a:pt x="138885" y="349375"/>
                    </a:lnTo>
                    <a:lnTo>
                      <a:pt x="118612" y="349375"/>
                    </a:lnTo>
                    <a:cubicBezTo>
                      <a:pt x="115297" y="349375"/>
                      <a:pt x="112608" y="352063"/>
                      <a:pt x="112608" y="355379"/>
                    </a:cubicBezTo>
                    <a:cubicBezTo>
                      <a:pt x="112608" y="358696"/>
                      <a:pt x="115297" y="361384"/>
                      <a:pt x="118612" y="361384"/>
                    </a:cubicBezTo>
                    <a:lnTo>
                      <a:pt x="290479" y="361384"/>
                    </a:lnTo>
                    <a:cubicBezTo>
                      <a:pt x="293794" y="361384"/>
                      <a:pt x="296483" y="358696"/>
                      <a:pt x="296483" y="355379"/>
                    </a:cubicBezTo>
                    <a:cubicBezTo>
                      <a:pt x="296483" y="352063"/>
                      <a:pt x="293794" y="349375"/>
                      <a:pt x="290479" y="349375"/>
                    </a:cubicBezTo>
                    <a:lnTo>
                      <a:pt x="270206" y="349375"/>
                    </a:lnTo>
                    <a:lnTo>
                      <a:pt x="259591" y="309479"/>
                    </a:lnTo>
                    <a:lnTo>
                      <a:pt x="311849" y="309479"/>
                    </a:lnTo>
                    <a:cubicBezTo>
                      <a:pt x="315165" y="309479"/>
                      <a:pt x="317853" y="306791"/>
                      <a:pt x="317853" y="303474"/>
                    </a:cubicBezTo>
                    <a:cubicBezTo>
                      <a:pt x="317853" y="300159"/>
                      <a:pt x="315165" y="297471"/>
                      <a:pt x="311849" y="297471"/>
                    </a:cubicBezTo>
                    <a:close/>
                    <a:moveTo>
                      <a:pt x="151312" y="349375"/>
                    </a:moveTo>
                    <a:lnTo>
                      <a:pt x="161927" y="309479"/>
                    </a:lnTo>
                    <a:lnTo>
                      <a:pt x="247164" y="309479"/>
                    </a:lnTo>
                    <a:lnTo>
                      <a:pt x="257779" y="349375"/>
                    </a:lnTo>
                    <a:close/>
                  </a:path>
                </a:pathLst>
              </a:custGeom>
              <a:solidFill>
                <a:schemeClr val="bg2"/>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2" name="Freeform: Shape 351">
                <a:extLst>
                  <a:ext uri="{FF2B5EF4-FFF2-40B4-BE49-F238E27FC236}">
                    <a16:creationId xmlns:a16="http://schemas.microsoft.com/office/drawing/2014/main" id="{D28668C8-67DC-BDDA-6088-97C79584EE36}"/>
                  </a:ext>
                </a:extLst>
              </p:cNvPr>
              <p:cNvSpPr/>
              <p:nvPr/>
            </p:nvSpPr>
            <p:spPr>
              <a:xfrm>
                <a:off x="3660631" y="3186738"/>
                <a:ext cx="188449" cy="200973"/>
              </a:xfrm>
              <a:custGeom>
                <a:avLst/>
                <a:gdLst>
                  <a:gd name="connsiteX0" fmla="*/ 188450 w 188449"/>
                  <a:gd name="connsiteY0" fmla="*/ 57588 h 200973"/>
                  <a:gd name="connsiteX1" fmla="*/ 168914 w 188449"/>
                  <a:gd name="connsiteY1" fmla="*/ 38053 h 200973"/>
                  <a:gd name="connsiteX2" fmla="*/ 155085 w 188449"/>
                  <a:gd name="connsiteY2" fmla="*/ 43804 h 200973"/>
                  <a:gd name="connsiteX3" fmla="*/ 113514 w 188449"/>
                  <a:gd name="connsiteY3" fmla="*/ 22625 h 200973"/>
                  <a:gd name="connsiteX4" fmla="*/ 113761 w 188449"/>
                  <a:gd name="connsiteY4" fmla="*/ 19536 h 200973"/>
                  <a:gd name="connsiteX5" fmla="*/ 94225 w 188449"/>
                  <a:gd name="connsiteY5" fmla="*/ 0 h 200973"/>
                  <a:gd name="connsiteX6" fmla="*/ 74689 w 188449"/>
                  <a:gd name="connsiteY6" fmla="*/ 19536 h 200973"/>
                  <a:gd name="connsiteX7" fmla="*/ 74936 w 188449"/>
                  <a:gd name="connsiteY7" fmla="*/ 22625 h 200973"/>
                  <a:gd name="connsiteX8" fmla="*/ 33365 w 188449"/>
                  <a:gd name="connsiteY8" fmla="*/ 43804 h 200973"/>
                  <a:gd name="connsiteX9" fmla="*/ 19536 w 188449"/>
                  <a:gd name="connsiteY9" fmla="*/ 38053 h 200973"/>
                  <a:gd name="connsiteX10" fmla="*/ 0 w 188449"/>
                  <a:gd name="connsiteY10" fmla="*/ 57588 h 200973"/>
                  <a:gd name="connsiteX11" fmla="*/ 13531 w 188449"/>
                  <a:gd name="connsiteY11" fmla="*/ 76176 h 200973"/>
                  <a:gd name="connsiteX12" fmla="*/ 13531 w 188449"/>
                  <a:gd name="connsiteY12" fmla="*/ 124794 h 200973"/>
                  <a:gd name="connsiteX13" fmla="*/ 0 w 188449"/>
                  <a:gd name="connsiteY13" fmla="*/ 143382 h 200973"/>
                  <a:gd name="connsiteX14" fmla="*/ 19536 w 188449"/>
                  <a:gd name="connsiteY14" fmla="*/ 162917 h 200973"/>
                  <a:gd name="connsiteX15" fmla="*/ 33362 w 188449"/>
                  <a:gd name="connsiteY15" fmla="*/ 157169 h 200973"/>
                  <a:gd name="connsiteX16" fmla="*/ 74936 w 188449"/>
                  <a:gd name="connsiteY16" fmla="*/ 178349 h 200973"/>
                  <a:gd name="connsiteX17" fmla="*/ 74689 w 188449"/>
                  <a:gd name="connsiteY17" fmla="*/ 181438 h 200973"/>
                  <a:gd name="connsiteX18" fmla="*/ 94225 w 188449"/>
                  <a:gd name="connsiteY18" fmla="*/ 200974 h 200973"/>
                  <a:gd name="connsiteX19" fmla="*/ 113761 w 188449"/>
                  <a:gd name="connsiteY19" fmla="*/ 181438 h 200973"/>
                  <a:gd name="connsiteX20" fmla="*/ 113514 w 188449"/>
                  <a:gd name="connsiteY20" fmla="*/ 178350 h 200973"/>
                  <a:gd name="connsiteX21" fmla="*/ 155087 w 188449"/>
                  <a:gd name="connsiteY21" fmla="*/ 157169 h 200973"/>
                  <a:gd name="connsiteX22" fmla="*/ 168914 w 188449"/>
                  <a:gd name="connsiteY22" fmla="*/ 162917 h 200973"/>
                  <a:gd name="connsiteX23" fmla="*/ 188450 w 188449"/>
                  <a:gd name="connsiteY23" fmla="*/ 143382 h 200973"/>
                  <a:gd name="connsiteX24" fmla="*/ 174918 w 188449"/>
                  <a:gd name="connsiteY24" fmla="*/ 124794 h 200973"/>
                  <a:gd name="connsiteX25" fmla="*/ 174918 w 188449"/>
                  <a:gd name="connsiteY25" fmla="*/ 76176 h 200973"/>
                  <a:gd name="connsiteX26" fmla="*/ 188450 w 188449"/>
                  <a:gd name="connsiteY26" fmla="*/ 57588 h 200973"/>
                  <a:gd name="connsiteX27" fmla="*/ 168914 w 188449"/>
                  <a:gd name="connsiteY27" fmla="*/ 50062 h 200973"/>
                  <a:gd name="connsiteX28" fmla="*/ 176441 w 188449"/>
                  <a:gd name="connsiteY28" fmla="*/ 57589 h 200973"/>
                  <a:gd name="connsiteX29" fmla="*/ 168914 w 188449"/>
                  <a:gd name="connsiteY29" fmla="*/ 65117 h 200973"/>
                  <a:gd name="connsiteX30" fmla="*/ 161386 w 188449"/>
                  <a:gd name="connsiteY30" fmla="*/ 57589 h 200973"/>
                  <a:gd name="connsiteX31" fmla="*/ 168914 w 188449"/>
                  <a:gd name="connsiteY31" fmla="*/ 50062 h 200973"/>
                  <a:gd name="connsiteX32" fmla="*/ 94224 w 188449"/>
                  <a:gd name="connsiteY32" fmla="*/ 12009 h 200973"/>
                  <a:gd name="connsiteX33" fmla="*/ 101752 w 188449"/>
                  <a:gd name="connsiteY33" fmla="*/ 19537 h 200973"/>
                  <a:gd name="connsiteX34" fmla="*/ 94224 w 188449"/>
                  <a:gd name="connsiteY34" fmla="*/ 27065 h 200973"/>
                  <a:gd name="connsiteX35" fmla="*/ 86697 w 188449"/>
                  <a:gd name="connsiteY35" fmla="*/ 19537 h 200973"/>
                  <a:gd name="connsiteX36" fmla="*/ 94224 w 188449"/>
                  <a:gd name="connsiteY36" fmla="*/ 12009 h 200973"/>
                  <a:gd name="connsiteX37" fmla="*/ 80394 w 188449"/>
                  <a:gd name="connsiteY37" fmla="*/ 33321 h 200973"/>
                  <a:gd name="connsiteX38" fmla="*/ 94224 w 188449"/>
                  <a:gd name="connsiteY38" fmla="*/ 39073 h 200973"/>
                  <a:gd name="connsiteX39" fmla="*/ 108054 w 188449"/>
                  <a:gd name="connsiteY39" fmla="*/ 33321 h 200973"/>
                  <a:gd name="connsiteX40" fmla="*/ 149625 w 188449"/>
                  <a:gd name="connsiteY40" fmla="*/ 54500 h 200973"/>
                  <a:gd name="connsiteX41" fmla="*/ 149378 w 188449"/>
                  <a:gd name="connsiteY41" fmla="*/ 57589 h 200973"/>
                  <a:gd name="connsiteX42" fmla="*/ 149625 w 188449"/>
                  <a:gd name="connsiteY42" fmla="*/ 60677 h 200973"/>
                  <a:gd name="connsiteX43" fmla="*/ 108054 w 188449"/>
                  <a:gd name="connsiteY43" fmla="*/ 81857 h 200973"/>
                  <a:gd name="connsiteX44" fmla="*/ 94225 w 188449"/>
                  <a:gd name="connsiteY44" fmla="*/ 76105 h 200973"/>
                  <a:gd name="connsiteX45" fmla="*/ 80396 w 188449"/>
                  <a:gd name="connsiteY45" fmla="*/ 81857 h 200973"/>
                  <a:gd name="connsiteX46" fmla="*/ 38825 w 188449"/>
                  <a:gd name="connsiteY46" fmla="*/ 60677 h 200973"/>
                  <a:gd name="connsiteX47" fmla="*/ 39072 w 188449"/>
                  <a:gd name="connsiteY47" fmla="*/ 57589 h 200973"/>
                  <a:gd name="connsiteX48" fmla="*/ 38825 w 188449"/>
                  <a:gd name="connsiteY48" fmla="*/ 54500 h 200973"/>
                  <a:gd name="connsiteX49" fmla="*/ 94224 w 188449"/>
                  <a:gd name="connsiteY49" fmla="*/ 103168 h 200973"/>
                  <a:gd name="connsiteX50" fmla="*/ 86697 w 188449"/>
                  <a:gd name="connsiteY50" fmla="*/ 95640 h 200973"/>
                  <a:gd name="connsiteX51" fmla="*/ 94224 w 188449"/>
                  <a:gd name="connsiteY51" fmla="*/ 88113 h 200973"/>
                  <a:gd name="connsiteX52" fmla="*/ 101752 w 188449"/>
                  <a:gd name="connsiteY52" fmla="*/ 95640 h 200973"/>
                  <a:gd name="connsiteX53" fmla="*/ 94224 w 188449"/>
                  <a:gd name="connsiteY53" fmla="*/ 103168 h 200973"/>
                  <a:gd name="connsiteX54" fmla="*/ 19535 w 188449"/>
                  <a:gd name="connsiteY54" fmla="*/ 50062 h 200973"/>
                  <a:gd name="connsiteX55" fmla="*/ 27062 w 188449"/>
                  <a:gd name="connsiteY55" fmla="*/ 57589 h 200973"/>
                  <a:gd name="connsiteX56" fmla="*/ 19535 w 188449"/>
                  <a:gd name="connsiteY56" fmla="*/ 65117 h 200973"/>
                  <a:gd name="connsiteX57" fmla="*/ 12007 w 188449"/>
                  <a:gd name="connsiteY57" fmla="*/ 57589 h 200973"/>
                  <a:gd name="connsiteX58" fmla="*/ 19535 w 188449"/>
                  <a:gd name="connsiteY58" fmla="*/ 50062 h 200973"/>
                  <a:gd name="connsiteX59" fmla="*/ 19535 w 188449"/>
                  <a:gd name="connsiteY59" fmla="*/ 150908 h 200973"/>
                  <a:gd name="connsiteX60" fmla="*/ 12007 w 188449"/>
                  <a:gd name="connsiteY60" fmla="*/ 143381 h 200973"/>
                  <a:gd name="connsiteX61" fmla="*/ 19535 w 188449"/>
                  <a:gd name="connsiteY61" fmla="*/ 135853 h 200973"/>
                  <a:gd name="connsiteX62" fmla="*/ 27062 w 188449"/>
                  <a:gd name="connsiteY62" fmla="*/ 143381 h 200973"/>
                  <a:gd name="connsiteX63" fmla="*/ 19535 w 188449"/>
                  <a:gd name="connsiteY63" fmla="*/ 150908 h 200973"/>
                  <a:gd name="connsiteX64" fmla="*/ 38824 w 188449"/>
                  <a:gd name="connsiteY64" fmla="*/ 146474 h 200973"/>
                  <a:gd name="connsiteX65" fmla="*/ 39071 w 188449"/>
                  <a:gd name="connsiteY65" fmla="*/ 143381 h 200973"/>
                  <a:gd name="connsiteX66" fmla="*/ 25539 w 188449"/>
                  <a:gd name="connsiteY66" fmla="*/ 124793 h 200973"/>
                  <a:gd name="connsiteX67" fmla="*/ 25539 w 188449"/>
                  <a:gd name="connsiteY67" fmla="*/ 76176 h 200973"/>
                  <a:gd name="connsiteX68" fmla="*/ 33365 w 188449"/>
                  <a:gd name="connsiteY68" fmla="*/ 71372 h 200973"/>
                  <a:gd name="connsiteX69" fmla="*/ 74936 w 188449"/>
                  <a:gd name="connsiteY69" fmla="*/ 92551 h 200973"/>
                  <a:gd name="connsiteX70" fmla="*/ 74689 w 188449"/>
                  <a:gd name="connsiteY70" fmla="*/ 95640 h 200973"/>
                  <a:gd name="connsiteX71" fmla="*/ 88220 w 188449"/>
                  <a:gd name="connsiteY71" fmla="*/ 114228 h 200973"/>
                  <a:gd name="connsiteX72" fmla="*/ 88220 w 188449"/>
                  <a:gd name="connsiteY72" fmla="*/ 162849 h 200973"/>
                  <a:gd name="connsiteX73" fmla="*/ 80395 w 188449"/>
                  <a:gd name="connsiteY73" fmla="*/ 167653 h 200973"/>
                  <a:gd name="connsiteX74" fmla="*/ 94224 w 188449"/>
                  <a:gd name="connsiteY74" fmla="*/ 188965 h 200973"/>
                  <a:gd name="connsiteX75" fmla="*/ 86697 w 188449"/>
                  <a:gd name="connsiteY75" fmla="*/ 181437 h 200973"/>
                  <a:gd name="connsiteX76" fmla="*/ 94224 w 188449"/>
                  <a:gd name="connsiteY76" fmla="*/ 173910 h 200973"/>
                  <a:gd name="connsiteX77" fmla="*/ 101752 w 188449"/>
                  <a:gd name="connsiteY77" fmla="*/ 181437 h 200973"/>
                  <a:gd name="connsiteX78" fmla="*/ 94224 w 188449"/>
                  <a:gd name="connsiteY78" fmla="*/ 188965 h 200973"/>
                  <a:gd name="connsiteX79" fmla="*/ 108054 w 188449"/>
                  <a:gd name="connsiteY79" fmla="*/ 167654 h 200973"/>
                  <a:gd name="connsiteX80" fmla="*/ 100229 w 188449"/>
                  <a:gd name="connsiteY80" fmla="*/ 162850 h 200973"/>
                  <a:gd name="connsiteX81" fmla="*/ 100229 w 188449"/>
                  <a:gd name="connsiteY81" fmla="*/ 114229 h 200973"/>
                  <a:gd name="connsiteX82" fmla="*/ 113760 w 188449"/>
                  <a:gd name="connsiteY82" fmla="*/ 95641 h 200973"/>
                  <a:gd name="connsiteX83" fmla="*/ 113513 w 188449"/>
                  <a:gd name="connsiteY83" fmla="*/ 92552 h 200973"/>
                  <a:gd name="connsiteX84" fmla="*/ 155084 w 188449"/>
                  <a:gd name="connsiteY84" fmla="*/ 71373 h 200973"/>
                  <a:gd name="connsiteX85" fmla="*/ 162909 w 188449"/>
                  <a:gd name="connsiteY85" fmla="*/ 76176 h 200973"/>
                  <a:gd name="connsiteX86" fmla="*/ 162909 w 188449"/>
                  <a:gd name="connsiteY86" fmla="*/ 124794 h 200973"/>
                  <a:gd name="connsiteX87" fmla="*/ 149377 w 188449"/>
                  <a:gd name="connsiteY87" fmla="*/ 143382 h 200973"/>
                  <a:gd name="connsiteX88" fmla="*/ 149625 w 188449"/>
                  <a:gd name="connsiteY88" fmla="*/ 146475 h 200973"/>
                  <a:gd name="connsiteX89" fmla="*/ 168914 w 188449"/>
                  <a:gd name="connsiteY89" fmla="*/ 150908 h 200973"/>
                  <a:gd name="connsiteX90" fmla="*/ 161386 w 188449"/>
                  <a:gd name="connsiteY90" fmla="*/ 143381 h 200973"/>
                  <a:gd name="connsiteX91" fmla="*/ 168914 w 188449"/>
                  <a:gd name="connsiteY91" fmla="*/ 135853 h 200973"/>
                  <a:gd name="connsiteX92" fmla="*/ 176441 w 188449"/>
                  <a:gd name="connsiteY92" fmla="*/ 143381 h 200973"/>
                  <a:gd name="connsiteX93" fmla="*/ 168914 w 188449"/>
                  <a:gd name="connsiteY93" fmla="*/ 150908 h 20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88449" h="200973">
                    <a:moveTo>
                      <a:pt x="188450" y="57588"/>
                    </a:moveTo>
                    <a:cubicBezTo>
                      <a:pt x="188450" y="46817"/>
                      <a:pt x="179686" y="38053"/>
                      <a:pt x="168914" y="38053"/>
                    </a:cubicBezTo>
                    <a:cubicBezTo>
                      <a:pt x="163517" y="38053"/>
                      <a:pt x="158624" y="40253"/>
                      <a:pt x="155085" y="43804"/>
                    </a:cubicBezTo>
                    <a:lnTo>
                      <a:pt x="113514" y="22625"/>
                    </a:lnTo>
                    <a:cubicBezTo>
                      <a:pt x="113675" y="21618"/>
                      <a:pt x="113761" y="20587"/>
                      <a:pt x="113761" y="19536"/>
                    </a:cubicBezTo>
                    <a:cubicBezTo>
                      <a:pt x="113761" y="8764"/>
                      <a:pt x="104997" y="0"/>
                      <a:pt x="94225" y="0"/>
                    </a:cubicBezTo>
                    <a:cubicBezTo>
                      <a:pt x="83453" y="0"/>
                      <a:pt x="74689" y="8764"/>
                      <a:pt x="74689" y="19536"/>
                    </a:cubicBezTo>
                    <a:cubicBezTo>
                      <a:pt x="74689" y="20587"/>
                      <a:pt x="74776" y="21619"/>
                      <a:pt x="74936" y="22625"/>
                    </a:cubicBezTo>
                    <a:lnTo>
                      <a:pt x="33365" y="43804"/>
                    </a:lnTo>
                    <a:cubicBezTo>
                      <a:pt x="29825" y="40253"/>
                      <a:pt x="24933" y="38053"/>
                      <a:pt x="19536" y="38053"/>
                    </a:cubicBezTo>
                    <a:cubicBezTo>
                      <a:pt x="8763" y="38053"/>
                      <a:pt x="0" y="46817"/>
                      <a:pt x="0" y="57588"/>
                    </a:cubicBezTo>
                    <a:cubicBezTo>
                      <a:pt x="0" y="66266"/>
                      <a:pt x="5689" y="73636"/>
                      <a:pt x="13531" y="76176"/>
                    </a:cubicBezTo>
                    <a:lnTo>
                      <a:pt x="13531" y="124794"/>
                    </a:lnTo>
                    <a:cubicBezTo>
                      <a:pt x="5688" y="127334"/>
                      <a:pt x="0" y="134704"/>
                      <a:pt x="0" y="143382"/>
                    </a:cubicBezTo>
                    <a:cubicBezTo>
                      <a:pt x="0" y="154153"/>
                      <a:pt x="8763" y="162917"/>
                      <a:pt x="19536" y="162917"/>
                    </a:cubicBezTo>
                    <a:cubicBezTo>
                      <a:pt x="24931" y="162917"/>
                      <a:pt x="29823" y="160718"/>
                      <a:pt x="33362" y="157169"/>
                    </a:cubicBezTo>
                    <a:lnTo>
                      <a:pt x="74936" y="178349"/>
                    </a:lnTo>
                    <a:cubicBezTo>
                      <a:pt x="74776" y="179356"/>
                      <a:pt x="74689" y="180388"/>
                      <a:pt x="74689" y="181438"/>
                    </a:cubicBezTo>
                    <a:cubicBezTo>
                      <a:pt x="74689" y="192210"/>
                      <a:pt x="83453" y="200974"/>
                      <a:pt x="94225" y="200974"/>
                    </a:cubicBezTo>
                    <a:cubicBezTo>
                      <a:pt x="104997" y="200974"/>
                      <a:pt x="113761" y="192210"/>
                      <a:pt x="113761" y="181438"/>
                    </a:cubicBezTo>
                    <a:cubicBezTo>
                      <a:pt x="113761" y="180388"/>
                      <a:pt x="113675" y="179356"/>
                      <a:pt x="113514" y="178350"/>
                    </a:cubicBezTo>
                    <a:lnTo>
                      <a:pt x="155087" y="157169"/>
                    </a:lnTo>
                    <a:cubicBezTo>
                      <a:pt x="158626" y="160718"/>
                      <a:pt x="163517" y="162917"/>
                      <a:pt x="168914" y="162917"/>
                    </a:cubicBezTo>
                    <a:cubicBezTo>
                      <a:pt x="179686" y="162917"/>
                      <a:pt x="188450" y="154153"/>
                      <a:pt x="188450" y="143382"/>
                    </a:cubicBezTo>
                    <a:cubicBezTo>
                      <a:pt x="188450" y="134704"/>
                      <a:pt x="182761" y="127334"/>
                      <a:pt x="174918" y="124794"/>
                    </a:cubicBezTo>
                    <a:lnTo>
                      <a:pt x="174918" y="76176"/>
                    </a:lnTo>
                    <a:cubicBezTo>
                      <a:pt x="182761" y="73637"/>
                      <a:pt x="188450" y="66266"/>
                      <a:pt x="188450" y="57588"/>
                    </a:cubicBezTo>
                    <a:close/>
                    <a:moveTo>
                      <a:pt x="168914" y="50062"/>
                    </a:moveTo>
                    <a:cubicBezTo>
                      <a:pt x="173065" y="50062"/>
                      <a:pt x="176441" y="53438"/>
                      <a:pt x="176441" y="57589"/>
                    </a:cubicBezTo>
                    <a:cubicBezTo>
                      <a:pt x="176441" y="61740"/>
                      <a:pt x="173065" y="65117"/>
                      <a:pt x="168914" y="65117"/>
                    </a:cubicBezTo>
                    <a:cubicBezTo>
                      <a:pt x="164763" y="65117"/>
                      <a:pt x="161386" y="61740"/>
                      <a:pt x="161386" y="57589"/>
                    </a:cubicBezTo>
                    <a:cubicBezTo>
                      <a:pt x="161386" y="53438"/>
                      <a:pt x="164763" y="50062"/>
                      <a:pt x="168914" y="50062"/>
                    </a:cubicBezTo>
                    <a:close/>
                    <a:moveTo>
                      <a:pt x="94224" y="12009"/>
                    </a:moveTo>
                    <a:cubicBezTo>
                      <a:pt x="98375" y="12009"/>
                      <a:pt x="101752" y="15386"/>
                      <a:pt x="101752" y="19537"/>
                    </a:cubicBezTo>
                    <a:cubicBezTo>
                      <a:pt x="101752" y="23688"/>
                      <a:pt x="98375" y="27065"/>
                      <a:pt x="94224" y="27065"/>
                    </a:cubicBezTo>
                    <a:cubicBezTo>
                      <a:pt x="90074" y="27065"/>
                      <a:pt x="86697" y="23688"/>
                      <a:pt x="86697" y="19537"/>
                    </a:cubicBezTo>
                    <a:cubicBezTo>
                      <a:pt x="86697" y="15386"/>
                      <a:pt x="90074" y="12009"/>
                      <a:pt x="94224" y="12009"/>
                    </a:cubicBezTo>
                    <a:close/>
                    <a:moveTo>
                      <a:pt x="80394" y="33321"/>
                    </a:moveTo>
                    <a:cubicBezTo>
                      <a:pt x="83934" y="36872"/>
                      <a:pt x="88826" y="39073"/>
                      <a:pt x="94224" y="39073"/>
                    </a:cubicBezTo>
                    <a:cubicBezTo>
                      <a:pt x="99622" y="39073"/>
                      <a:pt x="104515" y="36872"/>
                      <a:pt x="108054" y="33321"/>
                    </a:cubicBezTo>
                    <a:lnTo>
                      <a:pt x="149625" y="54500"/>
                    </a:lnTo>
                    <a:cubicBezTo>
                      <a:pt x="149464" y="55507"/>
                      <a:pt x="149378" y="56538"/>
                      <a:pt x="149378" y="57589"/>
                    </a:cubicBezTo>
                    <a:cubicBezTo>
                      <a:pt x="149378" y="58640"/>
                      <a:pt x="149464" y="59671"/>
                      <a:pt x="149625" y="60677"/>
                    </a:cubicBezTo>
                    <a:lnTo>
                      <a:pt x="108054" y="81857"/>
                    </a:lnTo>
                    <a:cubicBezTo>
                      <a:pt x="104515" y="78306"/>
                      <a:pt x="99622" y="76105"/>
                      <a:pt x="94225" y="76105"/>
                    </a:cubicBezTo>
                    <a:cubicBezTo>
                      <a:pt x="88828" y="76105"/>
                      <a:pt x="83936" y="78306"/>
                      <a:pt x="80396" y="81857"/>
                    </a:cubicBezTo>
                    <a:lnTo>
                      <a:pt x="38825" y="60677"/>
                    </a:lnTo>
                    <a:cubicBezTo>
                      <a:pt x="38986" y="59671"/>
                      <a:pt x="39072" y="58640"/>
                      <a:pt x="39072" y="57589"/>
                    </a:cubicBezTo>
                    <a:cubicBezTo>
                      <a:pt x="39072" y="56538"/>
                      <a:pt x="38986" y="55507"/>
                      <a:pt x="38825" y="54500"/>
                    </a:cubicBezTo>
                    <a:close/>
                    <a:moveTo>
                      <a:pt x="94224" y="103168"/>
                    </a:moveTo>
                    <a:cubicBezTo>
                      <a:pt x="90074" y="103168"/>
                      <a:pt x="86697" y="99791"/>
                      <a:pt x="86697" y="95640"/>
                    </a:cubicBezTo>
                    <a:cubicBezTo>
                      <a:pt x="86697" y="91489"/>
                      <a:pt x="90074" y="88113"/>
                      <a:pt x="94224" y="88113"/>
                    </a:cubicBezTo>
                    <a:cubicBezTo>
                      <a:pt x="98375" y="88113"/>
                      <a:pt x="101752" y="91489"/>
                      <a:pt x="101752" y="95640"/>
                    </a:cubicBezTo>
                    <a:cubicBezTo>
                      <a:pt x="101752" y="99791"/>
                      <a:pt x="98375" y="103168"/>
                      <a:pt x="94224" y="103168"/>
                    </a:cubicBezTo>
                    <a:close/>
                    <a:moveTo>
                      <a:pt x="19535" y="50062"/>
                    </a:moveTo>
                    <a:cubicBezTo>
                      <a:pt x="23686" y="50062"/>
                      <a:pt x="27062" y="53438"/>
                      <a:pt x="27062" y="57589"/>
                    </a:cubicBezTo>
                    <a:cubicBezTo>
                      <a:pt x="27062" y="61740"/>
                      <a:pt x="23685" y="65117"/>
                      <a:pt x="19535" y="65117"/>
                    </a:cubicBezTo>
                    <a:cubicBezTo>
                      <a:pt x="15384" y="65117"/>
                      <a:pt x="12007" y="61740"/>
                      <a:pt x="12007" y="57589"/>
                    </a:cubicBezTo>
                    <a:cubicBezTo>
                      <a:pt x="12007" y="53438"/>
                      <a:pt x="15384" y="50062"/>
                      <a:pt x="19535" y="50062"/>
                    </a:cubicBezTo>
                    <a:close/>
                    <a:moveTo>
                      <a:pt x="19535" y="150908"/>
                    </a:moveTo>
                    <a:cubicBezTo>
                      <a:pt x="15384" y="150908"/>
                      <a:pt x="12007" y="147532"/>
                      <a:pt x="12007" y="143381"/>
                    </a:cubicBezTo>
                    <a:cubicBezTo>
                      <a:pt x="12007" y="139230"/>
                      <a:pt x="15384" y="135853"/>
                      <a:pt x="19535" y="135853"/>
                    </a:cubicBezTo>
                    <a:cubicBezTo>
                      <a:pt x="23686" y="135853"/>
                      <a:pt x="27062" y="139230"/>
                      <a:pt x="27062" y="143381"/>
                    </a:cubicBezTo>
                    <a:cubicBezTo>
                      <a:pt x="27062" y="147532"/>
                      <a:pt x="23686" y="150908"/>
                      <a:pt x="19535" y="150908"/>
                    </a:cubicBezTo>
                    <a:close/>
                    <a:moveTo>
                      <a:pt x="38824" y="146474"/>
                    </a:moveTo>
                    <a:cubicBezTo>
                      <a:pt x="38985" y="145466"/>
                      <a:pt x="39071" y="144433"/>
                      <a:pt x="39071" y="143381"/>
                    </a:cubicBezTo>
                    <a:cubicBezTo>
                      <a:pt x="39071" y="134704"/>
                      <a:pt x="33382" y="127333"/>
                      <a:pt x="25539" y="124793"/>
                    </a:cubicBezTo>
                    <a:lnTo>
                      <a:pt x="25539" y="76176"/>
                    </a:lnTo>
                    <a:cubicBezTo>
                      <a:pt x="28525" y="75209"/>
                      <a:pt x="31199" y="73545"/>
                      <a:pt x="33365" y="71372"/>
                    </a:cubicBezTo>
                    <a:lnTo>
                      <a:pt x="74936" y="92551"/>
                    </a:lnTo>
                    <a:cubicBezTo>
                      <a:pt x="74775" y="93558"/>
                      <a:pt x="74689" y="94589"/>
                      <a:pt x="74689" y="95640"/>
                    </a:cubicBezTo>
                    <a:cubicBezTo>
                      <a:pt x="74689" y="104317"/>
                      <a:pt x="80378" y="111688"/>
                      <a:pt x="88220" y="114228"/>
                    </a:cubicBezTo>
                    <a:lnTo>
                      <a:pt x="88220" y="162849"/>
                    </a:lnTo>
                    <a:cubicBezTo>
                      <a:pt x="85235" y="163816"/>
                      <a:pt x="82560" y="165480"/>
                      <a:pt x="80395" y="167653"/>
                    </a:cubicBezTo>
                    <a:close/>
                    <a:moveTo>
                      <a:pt x="94224" y="188965"/>
                    </a:moveTo>
                    <a:cubicBezTo>
                      <a:pt x="90074" y="188965"/>
                      <a:pt x="86697" y="185588"/>
                      <a:pt x="86697" y="181437"/>
                    </a:cubicBezTo>
                    <a:cubicBezTo>
                      <a:pt x="86697" y="177287"/>
                      <a:pt x="90074" y="173910"/>
                      <a:pt x="94224" y="173910"/>
                    </a:cubicBezTo>
                    <a:cubicBezTo>
                      <a:pt x="98375" y="173910"/>
                      <a:pt x="101752" y="177287"/>
                      <a:pt x="101752" y="181437"/>
                    </a:cubicBezTo>
                    <a:cubicBezTo>
                      <a:pt x="101752" y="185588"/>
                      <a:pt x="98375" y="188965"/>
                      <a:pt x="94224" y="188965"/>
                    </a:cubicBezTo>
                    <a:close/>
                    <a:moveTo>
                      <a:pt x="108054" y="167654"/>
                    </a:moveTo>
                    <a:cubicBezTo>
                      <a:pt x="105888" y="165481"/>
                      <a:pt x="103215" y="163817"/>
                      <a:pt x="100229" y="162850"/>
                    </a:cubicBezTo>
                    <a:lnTo>
                      <a:pt x="100229" y="114229"/>
                    </a:lnTo>
                    <a:cubicBezTo>
                      <a:pt x="108072" y="111690"/>
                      <a:pt x="113760" y="104319"/>
                      <a:pt x="113760" y="95641"/>
                    </a:cubicBezTo>
                    <a:cubicBezTo>
                      <a:pt x="113760" y="94590"/>
                      <a:pt x="113674" y="93559"/>
                      <a:pt x="113513" y="92552"/>
                    </a:cubicBezTo>
                    <a:lnTo>
                      <a:pt x="155084" y="71373"/>
                    </a:lnTo>
                    <a:cubicBezTo>
                      <a:pt x="157250" y="73546"/>
                      <a:pt x="159924" y="75210"/>
                      <a:pt x="162909" y="76176"/>
                    </a:cubicBezTo>
                    <a:lnTo>
                      <a:pt x="162909" y="124794"/>
                    </a:lnTo>
                    <a:cubicBezTo>
                      <a:pt x="155066" y="127334"/>
                      <a:pt x="149377" y="134704"/>
                      <a:pt x="149377" y="143382"/>
                    </a:cubicBezTo>
                    <a:cubicBezTo>
                      <a:pt x="149377" y="144434"/>
                      <a:pt x="149464" y="145467"/>
                      <a:pt x="149625" y="146475"/>
                    </a:cubicBezTo>
                    <a:close/>
                    <a:moveTo>
                      <a:pt x="168914" y="150908"/>
                    </a:moveTo>
                    <a:cubicBezTo>
                      <a:pt x="164763" y="150908"/>
                      <a:pt x="161386" y="147532"/>
                      <a:pt x="161386" y="143381"/>
                    </a:cubicBezTo>
                    <a:cubicBezTo>
                      <a:pt x="161386" y="139230"/>
                      <a:pt x="164764" y="135853"/>
                      <a:pt x="168914" y="135853"/>
                    </a:cubicBezTo>
                    <a:cubicBezTo>
                      <a:pt x="173064" y="135853"/>
                      <a:pt x="176441" y="139230"/>
                      <a:pt x="176441" y="143381"/>
                    </a:cubicBezTo>
                    <a:cubicBezTo>
                      <a:pt x="176441" y="147532"/>
                      <a:pt x="173065" y="150908"/>
                      <a:pt x="168914" y="150908"/>
                    </a:cubicBezTo>
                    <a:close/>
                  </a:path>
                </a:pathLst>
              </a:custGeom>
              <a:solidFill>
                <a:schemeClr val="accent5"/>
              </a:solidFill>
              <a:ln w="7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7" name="Group 36">
            <a:extLst>
              <a:ext uri="{FF2B5EF4-FFF2-40B4-BE49-F238E27FC236}">
                <a16:creationId xmlns:a16="http://schemas.microsoft.com/office/drawing/2014/main" id="{B400A9FF-D475-CA3D-0BD2-9AA6B074BF66}"/>
              </a:ext>
            </a:extLst>
          </p:cNvPr>
          <p:cNvGrpSpPr/>
          <p:nvPr/>
        </p:nvGrpSpPr>
        <p:grpSpPr>
          <a:xfrm>
            <a:off x="7363705" y="955370"/>
            <a:ext cx="2069296" cy="2625877"/>
            <a:chOff x="7346584" y="768750"/>
            <a:chExt cx="2069296" cy="2625877"/>
          </a:xfrm>
        </p:grpSpPr>
        <p:sp>
          <p:nvSpPr>
            <p:cNvPr id="307" name="Rectangle: Rounded Corners 306">
              <a:extLst>
                <a:ext uri="{FF2B5EF4-FFF2-40B4-BE49-F238E27FC236}">
                  <a16:creationId xmlns:a16="http://schemas.microsoft.com/office/drawing/2014/main" id="{23A8A483-B263-F68A-EE63-1809A0E922DF}"/>
                </a:ext>
              </a:extLst>
            </p:cNvPr>
            <p:cNvSpPr/>
            <p:nvPr/>
          </p:nvSpPr>
          <p:spPr>
            <a:xfrm>
              <a:off x="7347632" y="2246249"/>
              <a:ext cx="2067201" cy="1148378"/>
            </a:xfrm>
            <a:prstGeom prst="roundRect">
              <a:avLst>
                <a:gd name="adj" fmla="val 78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6D434AFD-1A4B-D2F4-52E8-42F2E4A98AC1}"/>
                </a:ext>
              </a:extLst>
            </p:cNvPr>
            <p:cNvGrpSpPr/>
            <p:nvPr/>
          </p:nvGrpSpPr>
          <p:grpSpPr>
            <a:xfrm>
              <a:off x="7346584" y="768750"/>
              <a:ext cx="2069296" cy="1840486"/>
              <a:chOff x="527012" y="791711"/>
              <a:chExt cx="2069296" cy="1840486"/>
            </a:xfrm>
            <a:effectLst>
              <a:outerShdw blurRad="50800" dist="38100" dir="5400000" algn="t" rotWithShape="0">
                <a:prstClr val="black">
                  <a:alpha val="40000"/>
                </a:prstClr>
              </a:outerShdw>
            </a:effectLst>
          </p:grpSpPr>
          <p:sp>
            <p:nvSpPr>
              <p:cNvPr id="10" name="Pentagon 95">
                <a:extLst>
                  <a:ext uri="{FF2B5EF4-FFF2-40B4-BE49-F238E27FC236}">
                    <a16:creationId xmlns:a16="http://schemas.microsoft.com/office/drawing/2014/main" id="{A616C97C-16D9-6CCF-96DA-2F3B470E726C}"/>
                  </a:ext>
                </a:extLst>
              </p:cNvPr>
              <p:cNvSpPr/>
              <p:nvPr/>
            </p:nvSpPr>
            <p:spPr>
              <a:xfrm rot="5400000">
                <a:off x="802176" y="838064"/>
                <a:ext cx="1521064" cy="2067201"/>
              </a:xfrm>
              <a:prstGeom prst="homePlate">
                <a:avLst>
                  <a:gd name="adj" fmla="val 14458"/>
                </a:avLst>
              </a:prstGeom>
              <a:solidFill>
                <a:schemeClr val="bg1"/>
              </a:solid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CDBFF6F-4534-7750-4090-6701B1E8929B}"/>
                  </a:ext>
                </a:extLst>
              </p:cNvPr>
              <p:cNvSpPr/>
              <p:nvPr/>
            </p:nvSpPr>
            <p:spPr>
              <a:xfrm>
                <a:off x="527012" y="791711"/>
                <a:ext cx="2067201" cy="309895"/>
              </a:xfrm>
              <a:prstGeom prst="rect">
                <a:avLst/>
              </a:prstGeom>
              <a:solidFill>
                <a:schemeClr val="accent5"/>
              </a:solidFill>
              <a:ln w="12700">
                <a:solidFill>
                  <a:schemeClr val="accent5"/>
                </a:solidFill>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sym typeface="Helvetica Light"/>
                  </a:rPr>
                  <a:t>SOC &amp; XDR</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1" name="Rectangle 340">
              <a:extLst>
                <a:ext uri="{FF2B5EF4-FFF2-40B4-BE49-F238E27FC236}">
                  <a16:creationId xmlns:a16="http://schemas.microsoft.com/office/drawing/2014/main" id="{E996AB31-51D4-9CF4-528A-D9D56B9C3416}"/>
                </a:ext>
              </a:extLst>
            </p:cNvPr>
            <p:cNvSpPr/>
            <p:nvPr/>
          </p:nvSpPr>
          <p:spPr>
            <a:xfrm>
              <a:off x="7347632" y="1174461"/>
              <a:ext cx="2067200" cy="1000274"/>
            </a:xfrm>
            <a:prstGeom prst="rect">
              <a:avLst/>
            </a:prstGeom>
          </p:spPr>
          <p:txBody>
            <a:bodyPr wrap="square" lIns="91440" tIns="0" rIns="91440" bIns="0">
              <a:spAutoFit/>
            </a:bodyPr>
            <a:lstStyle/>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Microsoft Specialization</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Monitoring &amp; Response</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Threat Intel and Hunts</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SIEM &amp; EDR Tuning</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Incident Response &amp; Forensics</a:t>
              </a:r>
            </a:p>
          </p:txBody>
        </p:sp>
        <p:grpSp>
          <p:nvGrpSpPr>
            <p:cNvPr id="353" name="Group 352">
              <a:extLst>
                <a:ext uri="{FF2B5EF4-FFF2-40B4-BE49-F238E27FC236}">
                  <a16:creationId xmlns:a16="http://schemas.microsoft.com/office/drawing/2014/main" id="{D806DB03-10E0-8BFE-BB46-07846FD4FE95}"/>
                </a:ext>
              </a:extLst>
            </p:cNvPr>
            <p:cNvGrpSpPr>
              <a:grpSpLocks noChangeAspect="1"/>
            </p:cNvGrpSpPr>
            <p:nvPr/>
          </p:nvGrpSpPr>
          <p:grpSpPr>
            <a:xfrm>
              <a:off x="8095832" y="2720390"/>
              <a:ext cx="570801" cy="570737"/>
              <a:chOff x="6722384" y="4740486"/>
              <a:chExt cx="385864" cy="385820"/>
            </a:xfrm>
          </p:grpSpPr>
          <p:sp>
            <p:nvSpPr>
              <p:cNvPr id="354" name="Freeform: Shape 353">
                <a:extLst>
                  <a:ext uri="{FF2B5EF4-FFF2-40B4-BE49-F238E27FC236}">
                    <a16:creationId xmlns:a16="http://schemas.microsoft.com/office/drawing/2014/main" id="{5D43F506-F971-E3FB-E6CA-12076057BE0D}"/>
                  </a:ext>
                </a:extLst>
              </p:cNvPr>
              <p:cNvSpPr/>
              <p:nvPr/>
            </p:nvSpPr>
            <p:spPr>
              <a:xfrm>
                <a:off x="6722384" y="4740486"/>
                <a:ext cx="385864" cy="385820"/>
              </a:xfrm>
              <a:custGeom>
                <a:avLst/>
                <a:gdLst>
                  <a:gd name="connsiteX0" fmla="*/ 167194 w 385864"/>
                  <a:gd name="connsiteY0" fmla="*/ 334221 h 385820"/>
                  <a:gd name="connsiteX1" fmla="*/ 260589 w 385864"/>
                  <a:gd name="connsiteY1" fmla="*/ 305644 h 385820"/>
                  <a:gd name="connsiteX2" fmla="*/ 331594 w 385864"/>
                  <a:gd name="connsiteY2" fmla="*/ 376411 h 385820"/>
                  <a:gd name="connsiteX3" fmla="*/ 376454 w 385864"/>
                  <a:gd name="connsiteY3" fmla="*/ 376649 h 385820"/>
                  <a:gd name="connsiteX4" fmla="*/ 376692 w 385864"/>
                  <a:gd name="connsiteY4" fmla="*/ 331788 h 385820"/>
                  <a:gd name="connsiteX5" fmla="*/ 372916 w 385864"/>
                  <a:gd name="connsiteY5" fmla="*/ 328530 h 385820"/>
                  <a:gd name="connsiteX6" fmla="*/ 296851 w 385864"/>
                  <a:gd name="connsiteY6" fmla="*/ 272437 h 385820"/>
                  <a:gd name="connsiteX7" fmla="*/ 272437 w 385864"/>
                  <a:gd name="connsiteY7" fmla="*/ 37376 h 385820"/>
                  <a:gd name="connsiteX8" fmla="*/ 37376 w 385864"/>
                  <a:gd name="connsiteY8" fmla="*/ 61789 h 385820"/>
                  <a:gd name="connsiteX9" fmla="*/ 61789 w 385864"/>
                  <a:gd name="connsiteY9" fmla="*/ 296850 h 385820"/>
                  <a:gd name="connsiteX10" fmla="*/ 167194 w 385864"/>
                  <a:gd name="connsiteY10" fmla="*/ 334221 h 385820"/>
                  <a:gd name="connsiteX11" fmla="*/ 365303 w 385864"/>
                  <a:gd name="connsiteY11" fmla="*/ 338896 h 385820"/>
                  <a:gd name="connsiteX12" fmla="*/ 369341 w 385864"/>
                  <a:gd name="connsiteY12" fmla="*/ 365086 h 385820"/>
                  <a:gd name="connsiteX13" fmla="*/ 367444 w 385864"/>
                  <a:gd name="connsiteY13" fmla="*/ 367292 h 385820"/>
                  <a:gd name="connsiteX14" fmla="*/ 340661 w 385864"/>
                  <a:gd name="connsiteY14" fmla="*/ 367292 h 385820"/>
                  <a:gd name="connsiteX15" fmla="*/ 271045 w 385864"/>
                  <a:gd name="connsiteY15" fmla="*/ 297915 h 385820"/>
                  <a:gd name="connsiteX16" fmla="*/ 288305 w 385864"/>
                  <a:gd name="connsiteY16" fmla="*/ 282134 h 385820"/>
                  <a:gd name="connsiteX17" fmla="*/ 167194 w 385864"/>
                  <a:gd name="connsiteY17" fmla="*/ 12699 h 385820"/>
                  <a:gd name="connsiteX18" fmla="*/ 321524 w 385864"/>
                  <a:gd name="connsiteY18" fmla="*/ 167029 h 385820"/>
                  <a:gd name="connsiteX19" fmla="*/ 167194 w 385864"/>
                  <a:gd name="connsiteY19" fmla="*/ 321360 h 385820"/>
                  <a:gd name="connsiteX20" fmla="*/ 12863 w 385864"/>
                  <a:gd name="connsiteY20" fmla="*/ 167029 h 385820"/>
                  <a:gd name="connsiteX21" fmla="*/ 167194 w 385864"/>
                  <a:gd name="connsiteY21" fmla="*/ 12699 h 38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64" h="385820">
                    <a:moveTo>
                      <a:pt x="167194" y="334221"/>
                    </a:moveTo>
                    <a:cubicBezTo>
                      <a:pt x="200485" y="334261"/>
                      <a:pt x="233021" y="324306"/>
                      <a:pt x="260589" y="305644"/>
                    </a:cubicBezTo>
                    <a:lnTo>
                      <a:pt x="331594" y="376411"/>
                    </a:lnTo>
                    <a:cubicBezTo>
                      <a:pt x="343916" y="388864"/>
                      <a:pt x="364001" y="388971"/>
                      <a:pt x="376454" y="376649"/>
                    </a:cubicBezTo>
                    <a:cubicBezTo>
                      <a:pt x="388908" y="364326"/>
                      <a:pt x="389014" y="344242"/>
                      <a:pt x="376692" y="331788"/>
                    </a:cubicBezTo>
                    <a:cubicBezTo>
                      <a:pt x="375521" y="330605"/>
                      <a:pt x="374258" y="329515"/>
                      <a:pt x="372916" y="328530"/>
                    </a:cubicBezTo>
                    <a:lnTo>
                      <a:pt x="296851" y="272437"/>
                    </a:lnTo>
                    <a:cubicBezTo>
                      <a:pt x="355020" y="200785"/>
                      <a:pt x="344089" y="95544"/>
                      <a:pt x="272437" y="37376"/>
                    </a:cubicBezTo>
                    <a:cubicBezTo>
                      <a:pt x="200785" y="-20793"/>
                      <a:pt x="95545" y="-9863"/>
                      <a:pt x="37376" y="61789"/>
                    </a:cubicBezTo>
                    <a:cubicBezTo>
                      <a:pt x="-20793" y="133441"/>
                      <a:pt x="-9863" y="238682"/>
                      <a:pt x="61789" y="296850"/>
                    </a:cubicBezTo>
                    <a:cubicBezTo>
                      <a:pt x="91589" y="321043"/>
                      <a:pt x="128810" y="334239"/>
                      <a:pt x="167194" y="334221"/>
                    </a:cubicBezTo>
                    <a:close/>
                    <a:moveTo>
                      <a:pt x="365303" y="338896"/>
                    </a:moveTo>
                    <a:cubicBezTo>
                      <a:pt x="373650" y="345013"/>
                      <a:pt x="375458" y="356739"/>
                      <a:pt x="369341" y="365086"/>
                    </a:cubicBezTo>
                    <a:cubicBezTo>
                      <a:pt x="368767" y="365869"/>
                      <a:pt x="368133" y="366607"/>
                      <a:pt x="367444" y="367292"/>
                    </a:cubicBezTo>
                    <a:cubicBezTo>
                      <a:pt x="359930" y="374397"/>
                      <a:pt x="348175" y="374397"/>
                      <a:pt x="340661" y="367292"/>
                    </a:cubicBezTo>
                    <a:lnTo>
                      <a:pt x="271045" y="297915"/>
                    </a:lnTo>
                    <a:cubicBezTo>
                      <a:pt x="277154" y="293056"/>
                      <a:pt x="282920" y="287784"/>
                      <a:pt x="288305" y="282134"/>
                    </a:cubicBezTo>
                    <a:close/>
                    <a:moveTo>
                      <a:pt x="167194" y="12699"/>
                    </a:moveTo>
                    <a:cubicBezTo>
                      <a:pt x="252428" y="12699"/>
                      <a:pt x="321524" y="81795"/>
                      <a:pt x="321524" y="167029"/>
                    </a:cubicBezTo>
                    <a:cubicBezTo>
                      <a:pt x="321524" y="252264"/>
                      <a:pt x="252428" y="321360"/>
                      <a:pt x="167194" y="321360"/>
                    </a:cubicBezTo>
                    <a:cubicBezTo>
                      <a:pt x="81960" y="321360"/>
                      <a:pt x="12863" y="252264"/>
                      <a:pt x="12863" y="167029"/>
                    </a:cubicBezTo>
                    <a:cubicBezTo>
                      <a:pt x="12963" y="81837"/>
                      <a:pt x="82001" y="12798"/>
                      <a:pt x="167194" y="12699"/>
                    </a:cubicBezTo>
                    <a:close/>
                  </a:path>
                </a:pathLst>
              </a:custGeom>
              <a:solidFill>
                <a:schemeClr val="bg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55" name="Freeform: Shape 354">
                <a:extLst>
                  <a:ext uri="{FF2B5EF4-FFF2-40B4-BE49-F238E27FC236}">
                    <a16:creationId xmlns:a16="http://schemas.microsoft.com/office/drawing/2014/main" id="{60CEF8D8-195B-38CF-B12F-F588CB719D31}"/>
                  </a:ext>
                </a:extLst>
              </p:cNvPr>
              <p:cNvSpPr/>
              <p:nvPr/>
            </p:nvSpPr>
            <p:spPr>
              <a:xfrm>
                <a:off x="6812413" y="4810902"/>
                <a:ext cx="154330" cy="167348"/>
              </a:xfrm>
              <a:custGeom>
                <a:avLst/>
                <a:gdLst>
                  <a:gd name="connsiteX0" fmla="*/ 45013 w 154330"/>
                  <a:gd name="connsiteY0" fmla="*/ 51601 h 167348"/>
                  <a:gd name="connsiteX1" fmla="*/ 45013 w 154330"/>
                  <a:gd name="connsiteY1" fmla="*/ 52784 h 167348"/>
                  <a:gd name="connsiteX2" fmla="*/ 33335 w 154330"/>
                  <a:gd name="connsiteY2" fmla="*/ 64461 h 167348"/>
                  <a:gd name="connsiteX3" fmla="*/ 25722 w 154330"/>
                  <a:gd name="connsiteY3" fmla="*/ 64461 h 167348"/>
                  <a:gd name="connsiteX4" fmla="*/ 19291 w 154330"/>
                  <a:gd name="connsiteY4" fmla="*/ 58031 h 167348"/>
                  <a:gd name="connsiteX5" fmla="*/ 19291 w 154330"/>
                  <a:gd name="connsiteY5" fmla="*/ 32309 h 167348"/>
                  <a:gd name="connsiteX6" fmla="*/ 12861 w 154330"/>
                  <a:gd name="connsiteY6" fmla="*/ 25879 h 167348"/>
                  <a:gd name="connsiteX7" fmla="*/ 6430 w 154330"/>
                  <a:gd name="connsiteY7" fmla="*/ 32309 h 167348"/>
                  <a:gd name="connsiteX8" fmla="*/ 6430 w 154330"/>
                  <a:gd name="connsiteY8" fmla="*/ 58031 h 167348"/>
                  <a:gd name="connsiteX9" fmla="*/ 25722 w 154330"/>
                  <a:gd name="connsiteY9" fmla="*/ 77322 h 167348"/>
                  <a:gd name="connsiteX10" fmla="*/ 32152 w 154330"/>
                  <a:gd name="connsiteY10" fmla="*/ 77322 h 167348"/>
                  <a:gd name="connsiteX11" fmla="*/ 32152 w 154330"/>
                  <a:gd name="connsiteY11" fmla="*/ 90183 h 167348"/>
                  <a:gd name="connsiteX12" fmla="*/ 6430 w 154330"/>
                  <a:gd name="connsiteY12" fmla="*/ 90183 h 167348"/>
                  <a:gd name="connsiteX13" fmla="*/ 0 w 154330"/>
                  <a:gd name="connsiteY13" fmla="*/ 96614 h 167348"/>
                  <a:gd name="connsiteX14" fmla="*/ 6430 w 154330"/>
                  <a:gd name="connsiteY14" fmla="*/ 103044 h 167348"/>
                  <a:gd name="connsiteX15" fmla="*/ 32152 w 154330"/>
                  <a:gd name="connsiteY15" fmla="*/ 103044 h 167348"/>
                  <a:gd name="connsiteX16" fmla="*/ 32152 w 154330"/>
                  <a:gd name="connsiteY16" fmla="*/ 115905 h 167348"/>
                  <a:gd name="connsiteX17" fmla="*/ 25722 w 154330"/>
                  <a:gd name="connsiteY17" fmla="*/ 115905 h 167348"/>
                  <a:gd name="connsiteX18" fmla="*/ 6430 w 154330"/>
                  <a:gd name="connsiteY18" fmla="*/ 135196 h 167348"/>
                  <a:gd name="connsiteX19" fmla="*/ 6430 w 154330"/>
                  <a:gd name="connsiteY19" fmla="*/ 160918 h 167348"/>
                  <a:gd name="connsiteX20" fmla="*/ 12861 w 154330"/>
                  <a:gd name="connsiteY20" fmla="*/ 167348 h 167348"/>
                  <a:gd name="connsiteX21" fmla="*/ 19291 w 154330"/>
                  <a:gd name="connsiteY21" fmla="*/ 160918 h 167348"/>
                  <a:gd name="connsiteX22" fmla="*/ 19291 w 154330"/>
                  <a:gd name="connsiteY22" fmla="*/ 135196 h 167348"/>
                  <a:gd name="connsiteX23" fmla="*/ 25722 w 154330"/>
                  <a:gd name="connsiteY23" fmla="*/ 128766 h 167348"/>
                  <a:gd name="connsiteX24" fmla="*/ 32667 w 154330"/>
                  <a:gd name="connsiteY24" fmla="*/ 128766 h 167348"/>
                  <a:gd name="connsiteX25" fmla="*/ 83556 w 154330"/>
                  <a:gd name="connsiteY25" fmla="*/ 166874 h 167348"/>
                  <a:gd name="connsiteX26" fmla="*/ 121664 w 154330"/>
                  <a:gd name="connsiteY26" fmla="*/ 128766 h 167348"/>
                  <a:gd name="connsiteX27" fmla="*/ 128609 w 154330"/>
                  <a:gd name="connsiteY27" fmla="*/ 128766 h 167348"/>
                  <a:gd name="connsiteX28" fmla="*/ 135039 w 154330"/>
                  <a:gd name="connsiteY28" fmla="*/ 135196 h 167348"/>
                  <a:gd name="connsiteX29" fmla="*/ 135039 w 154330"/>
                  <a:gd name="connsiteY29" fmla="*/ 160918 h 167348"/>
                  <a:gd name="connsiteX30" fmla="*/ 141470 w 154330"/>
                  <a:gd name="connsiteY30" fmla="*/ 167348 h 167348"/>
                  <a:gd name="connsiteX31" fmla="*/ 147900 w 154330"/>
                  <a:gd name="connsiteY31" fmla="*/ 160918 h 167348"/>
                  <a:gd name="connsiteX32" fmla="*/ 147900 w 154330"/>
                  <a:gd name="connsiteY32" fmla="*/ 135196 h 167348"/>
                  <a:gd name="connsiteX33" fmla="*/ 128609 w 154330"/>
                  <a:gd name="connsiteY33" fmla="*/ 115905 h 167348"/>
                  <a:gd name="connsiteX34" fmla="*/ 122178 w 154330"/>
                  <a:gd name="connsiteY34" fmla="*/ 115905 h 167348"/>
                  <a:gd name="connsiteX35" fmla="*/ 122178 w 154330"/>
                  <a:gd name="connsiteY35" fmla="*/ 103044 h 167348"/>
                  <a:gd name="connsiteX36" fmla="*/ 147900 w 154330"/>
                  <a:gd name="connsiteY36" fmla="*/ 103044 h 167348"/>
                  <a:gd name="connsiteX37" fmla="*/ 154330 w 154330"/>
                  <a:gd name="connsiteY37" fmla="*/ 96614 h 167348"/>
                  <a:gd name="connsiteX38" fmla="*/ 147900 w 154330"/>
                  <a:gd name="connsiteY38" fmla="*/ 90183 h 167348"/>
                  <a:gd name="connsiteX39" fmla="*/ 122178 w 154330"/>
                  <a:gd name="connsiteY39" fmla="*/ 90183 h 167348"/>
                  <a:gd name="connsiteX40" fmla="*/ 122178 w 154330"/>
                  <a:gd name="connsiteY40" fmla="*/ 77322 h 167348"/>
                  <a:gd name="connsiteX41" fmla="*/ 128609 w 154330"/>
                  <a:gd name="connsiteY41" fmla="*/ 77322 h 167348"/>
                  <a:gd name="connsiteX42" fmla="*/ 147900 w 154330"/>
                  <a:gd name="connsiteY42" fmla="*/ 58031 h 167348"/>
                  <a:gd name="connsiteX43" fmla="*/ 147900 w 154330"/>
                  <a:gd name="connsiteY43" fmla="*/ 32309 h 167348"/>
                  <a:gd name="connsiteX44" fmla="*/ 141470 w 154330"/>
                  <a:gd name="connsiteY44" fmla="*/ 25879 h 167348"/>
                  <a:gd name="connsiteX45" fmla="*/ 135039 w 154330"/>
                  <a:gd name="connsiteY45" fmla="*/ 32309 h 167348"/>
                  <a:gd name="connsiteX46" fmla="*/ 135039 w 154330"/>
                  <a:gd name="connsiteY46" fmla="*/ 58031 h 167348"/>
                  <a:gd name="connsiteX47" fmla="*/ 128609 w 154330"/>
                  <a:gd name="connsiteY47" fmla="*/ 64461 h 167348"/>
                  <a:gd name="connsiteX48" fmla="*/ 120995 w 154330"/>
                  <a:gd name="connsiteY48" fmla="*/ 64461 h 167348"/>
                  <a:gd name="connsiteX49" fmla="*/ 109317 w 154330"/>
                  <a:gd name="connsiteY49" fmla="*/ 52784 h 167348"/>
                  <a:gd name="connsiteX50" fmla="*/ 109317 w 154330"/>
                  <a:gd name="connsiteY50" fmla="*/ 51601 h 167348"/>
                  <a:gd name="connsiteX51" fmla="*/ 95903 w 154330"/>
                  <a:gd name="connsiteY51" fmla="*/ 25589 h 167348"/>
                  <a:gd name="connsiteX52" fmla="*/ 107903 w 154330"/>
                  <a:gd name="connsiteY52" fmla="*/ 10607 h 167348"/>
                  <a:gd name="connsiteX53" fmla="*/ 106624 w 154330"/>
                  <a:gd name="connsiteY53" fmla="*/ 1603 h 167348"/>
                  <a:gd name="connsiteX54" fmla="*/ 97871 w 154330"/>
                  <a:gd name="connsiteY54" fmla="*/ 2569 h 167348"/>
                  <a:gd name="connsiteX55" fmla="*/ 83789 w 154330"/>
                  <a:gd name="connsiteY55" fmla="*/ 20149 h 167348"/>
                  <a:gd name="connsiteX56" fmla="*/ 70542 w 154330"/>
                  <a:gd name="connsiteY56" fmla="*/ 20149 h 167348"/>
                  <a:gd name="connsiteX57" fmla="*/ 56459 w 154330"/>
                  <a:gd name="connsiteY57" fmla="*/ 2569 h 167348"/>
                  <a:gd name="connsiteX58" fmla="*/ 47455 w 154330"/>
                  <a:gd name="connsiteY58" fmla="*/ 1290 h 167348"/>
                  <a:gd name="connsiteX59" fmla="*/ 46177 w 154330"/>
                  <a:gd name="connsiteY59" fmla="*/ 10293 h 167348"/>
                  <a:gd name="connsiteX60" fmla="*/ 46428 w 154330"/>
                  <a:gd name="connsiteY60" fmla="*/ 10607 h 167348"/>
                  <a:gd name="connsiteX61" fmla="*/ 58427 w 154330"/>
                  <a:gd name="connsiteY61" fmla="*/ 25589 h 167348"/>
                  <a:gd name="connsiteX62" fmla="*/ 45013 w 154330"/>
                  <a:gd name="connsiteY62" fmla="*/ 51601 h 167348"/>
                  <a:gd name="connsiteX63" fmla="*/ 51443 w 154330"/>
                  <a:gd name="connsiteY63" fmla="*/ 64461 h 167348"/>
                  <a:gd name="connsiteX64" fmla="*/ 102887 w 154330"/>
                  <a:gd name="connsiteY64" fmla="*/ 64461 h 167348"/>
                  <a:gd name="connsiteX65" fmla="*/ 109317 w 154330"/>
                  <a:gd name="connsiteY65" fmla="*/ 70892 h 167348"/>
                  <a:gd name="connsiteX66" fmla="*/ 109317 w 154330"/>
                  <a:gd name="connsiteY66" fmla="*/ 77322 h 167348"/>
                  <a:gd name="connsiteX67" fmla="*/ 45013 w 154330"/>
                  <a:gd name="connsiteY67" fmla="*/ 77322 h 167348"/>
                  <a:gd name="connsiteX68" fmla="*/ 45013 w 154330"/>
                  <a:gd name="connsiteY68" fmla="*/ 70892 h 167348"/>
                  <a:gd name="connsiteX69" fmla="*/ 51443 w 154330"/>
                  <a:gd name="connsiteY69" fmla="*/ 64461 h 167348"/>
                  <a:gd name="connsiteX70" fmla="*/ 77165 w 154330"/>
                  <a:gd name="connsiteY70" fmla="*/ 154488 h 167348"/>
                  <a:gd name="connsiteX71" fmla="*/ 45013 w 154330"/>
                  <a:gd name="connsiteY71" fmla="*/ 122335 h 167348"/>
                  <a:gd name="connsiteX72" fmla="*/ 45013 w 154330"/>
                  <a:gd name="connsiteY72" fmla="*/ 90183 h 167348"/>
                  <a:gd name="connsiteX73" fmla="*/ 70735 w 154330"/>
                  <a:gd name="connsiteY73" fmla="*/ 90183 h 167348"/>
                  <a:gd name="connsiteX74" fmla="*/ 70735 w 154330"/>
                  <a:gd name="connsiteY74" fmla="*/ 135196 h 167348"/>
                  <a:gd name="connsiteX75" fmla="*/ 77165 w 154330"/>
                  <a:gd name="connsiteY75" fmla="*/ 141627 h 167348"/>
                  <a:gd name="connsiteX76" fmla="*/ 83596 w 154330"/>
                  <a:gd name="connsiteY76" fmla="*/ 135196 h 167348"/>
                  <a:gd name="connsiteX77" fmla="*/ 83596 w 154330"/>
                  <a:gd name="connsiteY77" fmla="*/ 90183 h 167348"/>
                  <a:gd name="connsiteX78" fmla="*/ 109317 w 154330"/>
                  <a:gd name="connsiteY78" fmla="*/ 90183 h 167348"/>
                  <a:gd name="connsiteX79" fmla="*/ 109317 w 154330"/>
                  <a:gd name="connsiteY79" fmla="*/ 122335 h 167348"/>
                  <a:gd name="connsiteX80" fmla="*/ 77165 w 154330"/>
                  <a:gd name="connsiteY80" fmla="*/ 154488 h 167348"/>
                  <a:gd name="connsiteX81" fmla="*/ 70259 w 154330"/>
                  <a:gd name="connsiteY81" fmla="*/ 33640 h 167348"/>
                  <a:gd name="connsiteX82" fmla="*/ 70362 w 154330"/>
                  <a:gd name="connsiteY82" fmla="*/ 33640 h 167348"/>
                  <a:gd name="connsiteX83" fmla="*/ 83969 w 154330"/>
                  <a:gd name="connsiteY83" fmla="*/ 33640 h 167348"/>
                  <a:gd name="connsiteX84" fmla="*/ 84071 w 154330"/>
                  <a:gd name="connsiteY84" fmla="*/ 33640 h 167348"/>
                  <a:gd name="connsiteX85" fmla="*/ 96457 w 154330"/>
                  <a:gd name="connsiteY85" fmla="*/ 51601 h 167348"/>
                  <a:gd name="connsiteX86" fmla="*/ 57874 w 154330"/>
                  <a:gd name="connsiteY86" fmla="*/ 51601 h 167348"/>
                  <a:gd name="connsiteX87" fmla="*/ 70259 w 154330"/>
                  <a:gd name="connsiteY87" fmla="*/ 33640 h 16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54330" h="167348">
                    <a:moveTo>
                      <a:pt x="45013" y="51601"/>
                    </a:moveTo>
                    <a:lnTo>
                      <a:pt x="45013" y="52784"/>
                    </a:lnTo>
                    <a:cubicBezTo>
                      <a:pt x="39567" y="54729"/>
                      <a:pt x="35281" y="59016"/>
                      <a:pt x="33335" y="64461"/>
                    </a:cubicBezTo>
                    <a:lnTo>
                      <a:pt x="25722" y="64461"/>
                    </a:lnTo>
                    <a:cubicBezTo>
                      <a:pt x="22170" y="64461"/>
                      <a:pt x="19291" y="61583"/>
                      <a:pt x="19291" y="58031"/>
                    </a:cubicBezTo>
                    <a:lnTo>
                      <a:pt x="19291" y="32309"/>
                    </a:lnTo>
                    <a:cubicBezTo>
                      <a:pt x="19291" y="28758"/>
                      <a:pt x="16412" y="25879"/>
                      <a:pt x="12861" y="25879"/>
                    </a:cubicBezTo>
                    <a:cubicBezTo>
                      <a:pt x="9309" y="25879"/>
                      <a:pt x="6430" y="28758"/>
                      <a:pt x="6430" y="32309"/>
                    </a:cubicBezTo>
                    <a:lnTo>
                      <a:pt x="6430" y="58031"/>
                    </a:lnTo>
                    <a:cubicBezTo>
                      <a:pt x="6430" y="68686"/>
                      <a:pt x="15067" y="77322"/>
                      <a:pt x="25722" y="77322"/>
                    </a:cubicBezTo>
                    <a:lnTo>
                      <a:pt x="32152" y="77322"/>
                    </a:lnTo>
                    <a:lnTo>
                      <a:pt x="32152" y="90183"/>
                    </a:lnTo>
                    <a:lnTo>
                      <a:pt x="6430" y="90183"/>
                    </a:lnTo>
                    <a:cubicBezTo>
                      <a:pt x="2879" y="90183"/>
                      <a:pt x="0" y="93062"/>
                      <a:pt x="0" y="96614"/>
                    </a:cubicBezTo>
                    <a:cubicBezTo>
                      <a:pt x="0" y="100165"/>
                      <a:pt x="2879" y="103044"/>
                      <a:pt x="6430" y="103044"/>
                    </a:cubicBezTo>
                    <a:lnTo>
                      <a:pt x="32152" y="103044"/>
                    </a:lnTo>
                    <a:lnTo>
                      <a:pt x="32152" y="115905"/>
                    </a:lnTo>
                    <a:lnTo>
                      <a:pt x="25722" y="115905"/>
                    </a:lnTo>
                    <a:cubicBezTo>
                      <a:pt x="15067" y="115905"/>
                      <a:pt x="6430" y="124542"/>
                      <a:pt x="6430" y="135196"/>
                    </a:cubicBezTo>
                    <a:lnTo>
                      <a:pt x="6430" y="160918"/>
                    </a:lnTo>
                    <a:cubicBezTo>
                      <a:pt x="6430" y="164469"/>
                      <a:pt x="9309" y="167348"/>
                      <a:pt x="12861" y="167348"/>
                    </a:cubicBezTo>
                    <a:cubicBezTo>
                      <a:pt x="16412" y="167348"/>
                      <a:pt x="19291" y="164469"/>
                      <a:pt x="19291" y="160918"/>
                    </a:cubicBezTo>
                    <a:lnTo>
                      <a:pt x="19291" y="135196"/>
                    </a:lnTo>
                    <a:cubicBezTo>
                      <a:pt x="19291" y="131645"/>
                      <a:pt x="22170" y="128766"/>
                      <a:pt x="25722" y="128766"/>
                    </a:cubicBezTo>
                    <a:lnTo>
                      <a:pt x="32667" y="128766"/>
                    </a:lnTo>
                    <a:cubicBezTo>
                      <a:pt x="36196" y="153342"/>
                      <a:pt x="58980" y="170403"/>
                      <a:pt x="83556" y="166874"/>
                    </a:cubicBezTo>
                    <a:cubicBezTo>
                      <a:pt x="103309" y="164037"/>
                      <a:pt x="118827" y="148518"/>
                      <a:pt x="121664" y="128766"/>
                    </a:cubicBezTo>
                    <a:lnTo>
                      <a:pt x="128609" y="128766"/>
                    </a:lnTo>
                    <a:cubicBezTo>
                      <a:pt x="132160" y="128766"/>
                      <a:pt x="135039" y="131645"/>
                      <a:pt x="135039" y="135196"/>
                    </a:cubicBezTo>
                    <a:lnTo>
                      <a:pt x="135039" y="160918"/>
                    </a:lnTo>
                    <a:cubicBezTo>
                      <a:pt x="135039" y="164469"/>
                      <a:pt x="137918" y="167348"/>
                      <a:pt x="141470" y="167348"/>
                    </a:cubicBezTo>
                    <a:cubicBezTo>
                      <a:pt x="145021" y="167348"/>
                      <a:pt x="147900" y="164469"/>
                      <a:pt x="147900" y="160918"/>
                    </a:cubicBezTo>
                    <a:lnTo>
                      <a:pt x="147900" y="135196"/>
                    </a:lnTo>
                    <a:cubicBezTo>
                      <a:pt x="147900" y="124542"/>
                      <a:pt x="139263" y="115905"/>
                      <a:pt x="128609" y="115905"/>
                    </a:cubicBezTo>
                    <a:lnTo>
                      <a:pt x="122178" y="115905"/>
                    </a:lnTo>
                    <a:lnTo>
                      <a:pt x="122178" y="103044"/>
                    </a:lnTo>
                    <a:lnTo>
                      <a:pt x="147900" y="103044"/>
                    </a:lnTo>
                    <a:cubicBezTo>
                      <a:pt x="151451" y="103044"/>
                      <a:pt x="154330" y="100165"/>
                      <a:pt x="154330" y="96614"/>
                    </a:cubicBezTo>
                    <a:cubicBezTo>
                      <a:pt x="154330" y="93062"/>
                      <a:pt x="151451" y="90183"/>
                      <a:pt x="147900" y="90183"/>
                    </a:cubicBezTo>
                    <a:lnTo>
                      <a:pt x="122178" y="90183"/>
                    </a:lnTo>
                    <a:lnTo>
                      <a:pt x="122178" y="77322"/>
                    </a:lnTo>
                    <a:lnTo>
                      <a:pt x="128609" y="77322"/>
                    </a:lnTo>
                    <a:cubicBezTo>
                      <a:pt x="139263" y="77322"/>
                      <a:pt x="147900" y="68686"/>
                      <a:pt x="147900" y="58031"/>
                    </a:cubicBezTo>
                    <a:lnTo>
                      <a:pt x="147900" y="32309"/>
                    </a:lnTo>
                    <a:cubicBezTo>
                      <a:pt x="147900" y="28758"/>
                      <a:pt x="145021" y="25879"/>
                      <a:pt x="141470" y="25879"/>
                    </a:cubicBezTo>
                    <a:cubicBezTo>
                      <a:pt x="137918" y="25879"/>
                      <a:pt x="135039" y="28758"/>
                      <a:pt x="135039" y="32309"/>
                    </a:cubicBezTo>
                    <a:lnTo>
                      <a:pt x="135039" y="58031"/>
                    </a:lnTo>
                    <a:cubicBezTo>
                      <a:pt x="135039" y="61583"/>
                      <a:pt x="132160" y="64461"/>
                      <a:pt x="128609" y="64461"/>
                    </a:cubicBezTo>
                    <a:lnTo>
                      <a:pt x="120995" y="64461"/>
                    </a:lnTo>
                    <a:cubicBezTo>
                      <a:pt x="119050" y="59016"/>
                      <a:pt x="114763" y="54729"/>
                      <a:pt x="109317" y="52784"/>
                    </a:cubicBezTo>
                    <a:lnTo>
                      <a:pt x="109317" y="51601"/>
                    </a:lnTo>
                    <a:cubicBezTo>
                      <a:pt x="109296" y="41276"/>
                      <a:pt x="104303" y="31594"/>
                      <a:pt x="95903" y="25589"/>
                    </a:cubicBezTo>
                    <a:lnTo>
                      <a:pt x="107903" y="10607"/>
                    </a:lnTo>
                    <a:cubicBezTo>
                      <a:pt x="110036" y="7767"/>
                      <a:pt x="109463" y="3736"/>
                      <a:pt x="106624" y="1603"/>
                    </a:cubicBezTo>
                    <a:cubicBezTo>
                      <a:pt x="103909" y="-436"/>
                      <a:pt x="100076" y="-14"/>
                      <a:pt x="97871" y="2569"/>
                    </a:cubicBezTo>
                    <a:lnTo>
                      <a:pt x="83789" y="20149"/>
                    </a:lnTo>
                    <a:cubicBezTo>
                      <a:pt x="79422" y="19215"/>
                      <a:pt x="74908" y="19215"/>
                      <a:pt x="70542" y="20149"/>
                    </a:cubicBezTo>
                    <a:lnTo>
                      <a:pt x="56459" y="2569"/>
                    </a:lnTo>
                    <a:cubicBezTo>
                      <a:pt x="54326" y="-271"/>
                      <a:pt x="50295" y="-843"/>
                      <a:pt x="47455" y="1290"/>
                    </a:cubicBezTo>
                    <a:cubicBezTo>
                      <a:pt x="44616" y="3422"/>
                      <a:pt x="44043" y="7454"/>
                      <a:pt x="46177" y="10293"/>
                    </a:cubicBezTo>
                    <a:cubicBezTo>
                      <a:pt x="46257" y="10400"/>
                      <a:pt x="46341" y="10505"/>
                      <a:pt x="46428" y="10607"/>
                    </a:cubicBezTo>
                    <a:lnTo>
                      <a:pt x="58427" y="25589"/>
                    </a:lnTo>
                    <a:cubicBezTo>
                      <a:pt x="50027" y="31594"/>
                      <a:pt x="45034" y="41276"/>
                      <a:pt x="45013" y="51601"/>
                    </a:cubicBezTo>
                    <a:close/>
                    <a:moveTo>
                      <a:pt x="51443" y="64461"/>
                    </a:moveTo>
                    <a:lnTo>
                      <a:pt x="102887" y="64461"/>
                    </a:lnTo>
                    <a:cubicBezTo>
                      <a:pt x="106438" y="64461"/>
                      <a:pt x="109317" y="67340"/>
                      <a:pt x="109317" y="70892"/>
                    </a:cubicBezTo>
                    <a:lnTo>
                      <a:pt x="109317" y="77322"/>
                    </a:lnTo>
                    <a:lnTo>
                      <a:pt x="45013" y="77322"/>
                    </a:lnTo>
                    <a:lnTo>
                      <a:pt x="45013" y="70892"/>
                    </a:lnTo>
                    <a:cubicBezTo>
                      <a:pt x="45013" y="67340"/>
                      <a:pt x="47892" y="64461"/>
                      <a:pt x="51443" y="64461"/>
                    </a:cubicBezTo>
                    <a:close/>
                    <a:moveTo>
                      <a:pt x="77165" y="154488"/>
                    </a:moveTo>
                    <a:cubicBezTo>
                      <a:pt x="59417" y="154466"/>
                      <a:pt x="45034" y="140084"/>
                      <a:pt x="45013" y="122335"/>
                    </a:cubicBezTo>
                    <a:lnTo>
                      <a:pt x="45013" y="90183"/>
                    </a:lnTo>
                    <a:lnTo>
                      <a:pt x="70735" y="90183"/>
                    </a:lnTo>
                    <a:lnTo>
                      <a:pt x="70735" y="135196"/>
                    </a:lnTo>
                    <a:cubicBezTo>
                      <a:pt x="70735" y="138748"/>
                      <a:pt x="73614" y="141627"/>
                      <a:pt x="77165" y="141627"/>
                    </a:cubicBezTo>
                    <a:cubicBezTo>
                      <a:pt x="80717" y="141627"/>
                      <a:pt x="83596" y="138748"/>
                      <a:pt x="83596" y="135196"/>
                    </a:cubicBezTo>
                    <a:lnTo>
                      <a:pt x="83596" y="90183"/>
                    </a:lnTo>
                    <a:lnTo>
                      <a:pt x="109317" y="90183"/>
                    </a:lnTo>
                    <a:lnTo>
                      <a:pt x="109317" y="122335"/>
                    </a:lnTo>
                    <a:cubicBezTo>
                      <a:pt x="109296" y="140084"/>
                      <a:pt x="94914" y="154466"/>
                      <a:pt x="77165" y="154488"/>
                    </a:cubicBezTo>
                    <a:close/>
                    <a:moveTo>
                      <a:pt x="70259" y="33640"/>
                    </a:moveTo>
                    <a:lnTo>
                      <a:pt x="70362" y="33640"/>
                    </a:lnTo>
                    <a:cubicBezTo>
                      <a:pt x="74732" y="31909"/>
                      <a:pt x="79598" y="31909"/>
                      <a:pt x="83969" y="33640"/>
                    </a:cubicBezTo>
                    <a:lnTo>
                      <a:pt x="84071" y="33640"/>
                    </a:lnTo>
                    <a:cubicBezTo>
                      <a:pt x="91513" y="36494"/>
                      <a:pt x="96435" y="43630"/>
                      <a:pt x="96457" y="51601"/>
                    </a:cubicBezTo>
                    <a:lnTo>
                      <a:pt x="57874" y="51601"/>
                    </a:lnTo>
                    <a:cubicBezTo>
                      <a:pt x="57896" y="43630"/>
                      <a:pt x="62817" y="36494"/>
                      <a:pt x="70259" y="33640"/>
                    </a:cubicBezTo>
                    <a:close/>
                  </a:path>
                </a:pathLst>
              </a:custGeom>
              <a:solidFill>
                <a:schemeClr val="accent5"/>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56" name="Freeform: Shape 355">
                <a:extLst>
                  <a:ext uri="{FF2B5EF4-FFF2-40B4-BE49-F238E27FC236}">
                    <a16:creationId xmlns:a16="http://schemas.microsoft.com/office/drawing/2014/main" id="{EA4B4D89-9DBD-0EB5-148A-DC00853B523B}"/>
                  </a:ext>
                </a:extLst>
              </p:cNvPr>
              <p:cNvSpPr/>
              <p:nvPr/>
            </p:nvSpPr>
            <p:spPr>
              <a:xfrm>
                <a:off x="6748023" y="4766046"/>
                <a:ext cx="283024" cy="282939"/>
              </a:xfrm>
              <a:custGeom>
                <a:avLst/>
                <a:gdLst>
                  <a:gd name="connsiteX0" fmla="*/ 141555 w 283024"/>
                  <a:gd name="connsiteY0" fmla="*/ 282939 h 282939"/>
                  <a:gd name="connsiteX1" fmla="*/ 283025 w 283024"/>
                  <a:gd name="connsiteY1" fmla="*/ 141470 h 282939"/>
                  <a:gd name="connsiteX2" fmla="*/ 141555 w 283024"/>
                  <a:gd name="connsiteY2" fmla="*/ 0 h 282939"/>
                  <a:gd name="connsiteX3" fmla="*/ 135125 w 283024"/>
                  <a:gd name="connsiteY3" fmla="*/ 6430 h 282939"/>
                  <a:gd name="connsiteX4" fmla="*/ 141555 w 283024"/>
                  <a:gd name="connsiteY4" fmla="*/ 12861 h 282939"/>
                  <a:gd name="connsiteX5" fmla="*/ 270067 w 283024"/>
                  <a:gd name="connsiteY5" fmla="*/ 141477 h 282939"/>
                  <a:gd name="connsiteX6" fmla="*/ 141451 w 283024"/>
                  <a:gd name="connsiteY6" fmla="*/ 269988 h 282939"/>
                  <a:gd name="connsiteX7" fmla="*/ 12939 w 283024"/>
                  <a:gd name="connsiteY7" fmla="*/ 141372 h 282939"/>
                  <a:gd name="connsiteX8" fmla="*/ 102973 w 283024"/>
                  <a:gd name="connsiteY8" fmla="*/ 18770 h 282939"/>
                  <a:gd name="connsiteX9" fmla="*/ 107178 w 283024"/>
                  <a:gd name="connsiteY9" fmla="*/ 10707 h 282939"/>
                  <a:gd name="connsiteX10" fmla="*/ 99114 w 283024"/>
                  <a:gd name="connsiteY10" fmla="*/ 6501 h 282939"/>
                  <a:gd name="connsiteX11" fmla="*/ 6539 w 283024"/>
                  <a:gd name="connsiteY11" fmla="*/ 183863 h 282939"/>
                  <a:gd name="connsiteX12" fmla="*/ 141555 w 283024"/>
                  <a:gd name="connsiteY12" fmla="*/ 282939 h 28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024" h="282939">
                    <a:moveTo>
                      <a:pt x="141555" y="282939"/>
                    </a:moveTo>
                    <a:cubicBezTo>
                      <a:pt x="219687" y="282939"/>
                      <a:pt x="283025" y="219601"/>
                      <a:pt x="283025" y="141470"/>
                    </a:cubicBezTo>
                    <a:cubicBezTo>
                      <a:pt x="283025" y="63338"/>
                      <a:pt x="219687" y="0"/>
                      <a:pt x="141555" y="0"/>
                    </a:cubicBezTo>
                    <a:cubicBezTo>
                      <a:pt x="138004" y="0"/>
                      <a:pt x="135125" y="2879"/>
                      <a:pt x="135125" y="6430"/>
                    </a:cubicBezTo>
                    <a:cubicBezTo>
                      <a:pt x="135125" y="9982"/>
                      <a:pt x="138004" y="12861"/>
                      <a:pt x="141555" y="12861"/>
                    </a:cubicBezTo>
                    <a:cubicBezTo>
                      <a:pt x="212559" y="12890"/>
                      <a:pt x="270096" y="70473"/>
                      <a:pt x="270067" y="141477"/>
                    </a:cubicBezTo>
                    <a:cubicBezTo>
                      <a:pt x="270038" y="212480"/>
                      <a:pt x="212455" y="270017"/>
                      <a:pt x="141451" y="269988"/>
                    </a:cubicBezTo>
                    <a:cubicBezTo>
                      <a:pt x="70447" y="269959"/>
                      <a:pt x="12911" y="212376"/>
                      <a:pt x="12939" y="141372"/>
                    </a:cubicBezTo>
                    <a:cubicBezTo>
                      <a:pt x="12962" y="85231"/>
                      <a:pt x="49412" y="35596"/>
                      <a:pt x="102973" y="18770"/>
                    </a:cubicBezTo>
                    <a:cubicBezTo>
                      <a:pt x="106361" y="17705"/>
                      <a:pt x="108244" y="14095"/>
                      <a:pt x="107178" y="10707"/>
                    </a:cubicBezTo>
                    <a:cubicBezTo>
                      <a:pt x="106113" y="7319"/>
                      <a:pt x="102503" y="5436"/>
                      <a:pt x="99114" y="6501"/>
                    </a:cubicBezTo>
                    <a:cubicBezTo>
                      <a:pt x="24573" y="29914"/>
                      <a:pt x="-16874" y="109322"/>
                      <a:pt x="6539" y="183863"/>
                    </a:cubicBezTo>
                    <a:cubicBezTo>
                      <a:pt x="25064" y="242840"/>
                      <a:pt x="79737" y="282960"/>
                      <a:pt x="141555" y="282939"/>
                    </a:cubicBezTo>
                    <a:close/>
                  </a:path>
                </a:pathLst>
              </a:custGeom>
              <a:solidFill>
                <a:schemeClr val="bg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57" name="Freeform: Shape 356">
                <a:extLst>
                  <a:ext uri="{FF2B5EF4-FFF2-40B4-BE49-F238E27FC236}">
                    <a16:creationId xmlns:a16="http://schemas.microsoft.com/office/drawing/2014/main" id="{02F9ADEE-7DEA-B014-A039-CA892FFA0507}"/>
                  </a:ext>
                </a:extLst>
              </p:cNvPr>
              <p:cNvSpPr/>
              <p:nvPr/>
            </p:nvSpPr>
            <p:spPr>
              <a:xfrm>
                <a:off x="6773831" y="4881795"/>
                <a:ext cx="32149" cy="51363"/>
              </a:xfrm>
              <a:custGeom>
                <a:avLst/>
                <a:gdLst>
                  <a:gd name="connsiteX0" fmla="*/ 30267 w 32149"/>
                  <a:gd name="connsiteY0" fmla="*/ 1883 h 51363"/>
                  <a:gd name="connsiteX1" fmla="*/ 21174 w 32149"/>
                  <a:gd name="connsiteY1" fmla="*/ 1883 h 51363"/>
                  <a:gd name="connsiteX2" fmla="*/ 1883 w 32149"/>
                  <a:gd name="connsiteY2" fmla="*/ 21174 h 51363"/>
                  <a:gd name="connsiteX3" fmla="*/ 1883 w 32149"/>
                  <a:gd name="connsiteY3" fmla="*/ 30267 h 51363"/>
                  <a:gd name="connsiteX4" fmla="*/ 21174 w 32149"/>
                  <a:gd name="connsiteY4" fmla="*/ 49558 h 51363"/>
                  <a:gd name="connsiteX5" fmla="*/ 30267 w 32149"/>
                  <a:gd name="connsiteY5" fmla="*/ 49400 h 51363"/>
                  <a:gd name="connsiteX6" fmla="*/ 30267 w 32149"/>
                  <a:gd name="connsiteY6" fmla="*/ 40465 h 51363"/>
                  <a:gd name="connsiteX7" fmla="*/ 15522 w 32149"/>
                  <a:gd name="connsiteY7" fmla="*/ 25720 h 51363"/>
                  <a:gd name="connsiteX8" fmla="*/ 30267 w 32149"/>
                  <a:gd name="connsiteY8" fmla="*/ 10975 h 51363"/>
                  <a:gd name="connsiteX9" fmla="*/ 30267 w 32149"/>
                  <a:gd name="connsiteY9" fmla="*/ 1883 h 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49" h="51363">
                    <a:moveTo>
                      <a:pt x="30267" y="1883"/>
                    </a:moveTo>
                    <a:cubicBezTo>
                      <a:pt x="27756" y="-628"/>
                      <a:pt x="23685" y="-628"/>
                      <a:pt x="21174" y="1883"/>
                    </a:cubicBezTo>
                    <a:lnTo>
                      <a:pt x="1883" y="21174"/>
                    </a:lnTo>
                    <a:cubicBezTo>
                      <a:pt x="-628" y="23685"/>
                      <a:pt x="-628" y="27756"/>
                      <a:pt x="1883" y="30267"/>
                    </a:cubicBezTo>
                    <a:lnTo>
                      <a:pt x="21174" y="49558"/>
                    </a:lnTo>
                    <a:cubicBezTo>
                      <a:pt x="23729" y="52025"/>
                      <a:pt x="27799" y="51955"/>
                      <a:pt x="30267" y="49400"/>
                    </a:cubicBezTo>
                    <a:cubicBezTo>
                      <a:pt x="32674" y="46908"/>
                      <a:pt x="32674" y="42957"/>
                      <a:pt x="30267" y="40465"/>
                    </a:cubicBezTo>
                    <a:lnTo>
                      <a:pt x="15522" y="25720"/>
                    </a:lnTo>
                    <a:lnTo>
                      <a:pt x="30267" y="10975"/>
                    </a:lnTo>
                    <a:cubicBezTo>
                      <a:pt x="32777" y="8464"/>
                      <a:pt x="32777" y="4394"/>
                      <a:pt x="30267" y="1883"/>
                    </a:cubicBezTo>
                    <a:close/>
                  </a:path>
                </a:pathLst>
              </a:custGeom>
              <a:solidFill>
                <a:schemeClr val="accent5"/>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58" name="Freeform: Shape 357">
                <a:extLst>
                  <a:ext uri="{FF2B5EF4-FFF2-40B4-BE49-F238E27FC236}">
                    <a16:creationId xmlns:a16="http://schemas.microsoft.com/office/drawing/2014/main" id="{C4F6B039-681D-12DC-1D81-24A8B6091D81}"/>
                  </a:ext>
                </a:extLst>
              </p:cNvPr>
              <p:cNvSpPr/>
              <p:nvPr/>
            </p:nvSpPr>
            <p:spPr>
              <a:xfrm>
                <a:off x="6973175" y="4881873"/>
                <a:ext cx="32149" cy="51363"/>
              </a:xfrm>
              <a:custGeom>
                <a:avLst/>
                <a:gdLst>
                  <a:gd name="connsiteX0" fmla="*/ 1883 w 32149"/>
                  <a:gd name="connsiteY0" fmla="*/ 49480 h 51363"/>
                  <a:gd name="connsiteX1" fmla="*/ 10975 w 32149"/>
                  <a:gd name="connsiteY1" fmla="*/ 49480 h 51363"/>
                  <a:gd name="connsiteX2" fmla="*/ 30267 w 32149"/>
                  <a:gd name="connsiteY2" fmla="*/ 30189 h 51363"/>
                  <a:gd name="connsiteX3" fmla="*/ 30267 w 32149"/>
                  <a:gd name="connsiteY3" fmla="*/ 21096 h 51363"/>
                  <a:gd name="connsiteX4" fmla="*/ 10975 w 32149"/>
                  <a:gd name="connsiteY4" fmla="*/ 1805 h 51363"/>
                  <a:gd name="connsiteX5" fmla="*/ 1883 w 32149"/>
                  <a:gd name="connsiteY5" fmla="*/ 1963 h 51363"/>
                  <a:gd name="connsiteX6" fmla="*/ 1883 w 32149"/>
                  <a:gd name="connsiteY6" fmla="*/ 10898 h 51363"/>
                  <a:gd name="connsiteX7" fmla="*/ 16628 w 32149"/>
                  <a:gd name="connsiteY7" fmla="*/ 25643 h 51363"/>
                  <a:gd name="connsiteX8" fmla="*/ 1883 w 32149"/>
                  <a:gd name="connsiteY8" fmla="*/ 40388 h 51363"/>
                  <a:gd name="connsiteX9" fmla="*/ 1883 w 32149"/>
                  <a:gd name="connsiteY9" fmla="*/ 49480 h 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49" h="51363">
                    <a:moveTo>
                      <a:pt x="1883" y="49480"/>
                    </a:moveTo>
                    <a:cubicBezTo>
                      <a:pt x="4394" y="51991"/>
                      <a:pt x="8464" y="51991"/>
                      <a:pt x="10975" y="49480"/>
                    </a:cubicBezTo>
                    <a:lnTo>
                      <a:pt x="30267" y="30189"/>
                    </a:lnTo>
                    <a:cubicBezTo>
                      <a:pt x="32777" y="27678"/>
                      <a:pt x="32777" y="23608"/>
                      <a:pt x="30267" y="21096"/>
                    </a:cubicBezTo>
                    <a:lnTo>
                      <a:pt x="10975" y="1805"/>
                    </a:lnTo>
                    <a:cubicBezTo>
                      <a:pt x="8421" y="-662"/>
                      <a:pt x="4350" y="-591"/>
                      <a:pt x="1883" y="1963"/>
                    </a:cubicBezTo>
                    <a:cubicBezTo>
                      <a:pt x="-524" y="4455"/>
                      <a:pt x="-524" y="8406"/>
                      <a:pt x="1883" y="10898"/>
                    </a:cubicBezTo>
                    <a:lnTo>
                      <a:pt x="16628" y="25643"/>
                    </a:lnTo>
                    <a:lnTo>
                      <a:pt x="1883" y="40388"/>
                    </a:lnTo>
                    <a:cubicBezTo>
                      <a:pt x="-628" y="42899"/>
                      <a:pt x="-628" y="46969"/>
                      <a:pt x="1883" y="49480"/>
                    </a:cubicBezTo>
                    <a:close/>
                  </a:path>
                </a:pathLst>
              </a:custGeom>
              <a:solidFill>
                <a:schemeClr val="accent5"/>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grpSp>
      </p:grpSp>
      <p:grpSp>
        <p:nvGrpSpPr>
          <p:cNvPr id="38" name="Group 37">
            <a:extLst>
              <a:ext uri="{FF2B5EF4-FFF2-40B4-BE49-F238E27FC236}">
                <a16:creationId xmlns:a16="http://schemas.microsoft.com/office/drawing/2014/main" id="{ECE4D05C-076C-AE82-E9AD-11DD28A60284}"/>
              </a:ext>
            </a:extLst>
          </p:cNvPr>
          <p:cNvGrpSpPr/>
          <p:nvPr/>
        </p:nvGrpSpPr>
        <p:grpSpPr>
          <a:xfrm>
            <a:off x="9643999" y="955370"/>
            <a:ext cx="2069296" cy="2625877"/>
            <a:chOff x="9643999" y="768750"/>
            <a:chExt cx="2069296" cy="2625877"/>
          </a:xfrm>
        </p:grpSpPr>
        <p:sp>
          <p:nvSpPr>
            <p:cNvPr id="289" name="Rectangle: Rounded Corners 288">
              <a:extLst>
                <a:ext uri="{FF2B5EF4-FFF2-40B4-BE49-F238E27FC236}">
                  <a16:creationId xmlns:a16="http://schemas.microsoft.com/office/drawing/2014/main" id="{7E3E8A46-0320-4B7B-98B9-33E12449EEF5}"/>
                </a:ext>
              </a:extLst>
            </p:cNvPr>
            <p:cNvSpPr/>
            <p:nvPr/>
          </p:nvSpPr>
          <p:spPr>
            <a:xfrm>
              <a:off x="9645375" y="2246249"/>
              <a:ext cx="2066544" cy="1148378"/>
            </a:xfrm>
            <a:prstGeom prst="roundRect">
              <a:avLst>
                <a:gd name="adj" fmla="val 72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58478968-7E15-1B0A-476B-FB1B274EC16A}"/>
                </a:ext>
              </a:extLst>
            </p:cNvPr>
            <p:cNvGrpSpPr/>
            <p:nvPr/>
          </p:nvGrpSpPr>
          <p:grpSpPr>
            <a:xfrm>
              <a:off x="9643999" y="768750"/>
              <a:ext cx="2069296" cy="1840486"/>
              <a:chOff x="9644000" y="768750"/>
              <a:chExt cx="2069296" cy="1840486"/>
            </a:xfrm>
            <a:effectLst>
              <a:outerShdw blurRad="50800" dist="38100" dir="5400000" algn="t" rotWithShape="0">
                <a:prstClr val="black">
                  <a:alpha val="40000"/>
                </a:prstClr>
              </a:outerShdw>
            </a:effectLst>
          </p:grpSpPr>
          <p:sp>
            <p:nvSpPr>
              <p:cNvPr id="19" name="Pentagon 95">
                <a:extLst>
                  <a:ext uri="{FF2B5EF4-FFF2-40B4-BE49-F238E27FC236}">
                    <a16:creationId xmlns:a16="http://schemas.microsoft.com/office/drawing/2014/main" id="{65EE89D1-37D4-912D-105B-31C489176B74}"/>
                  </a:ext>
                </a:extLst>
              </p:cNvPr>
              <p:cNvSpPr/>
              <p:nvPr/>
            </p:nvSpPr>
            <p:spPr>
              <a:xfrm rot="5400000">
                <a:off x="9919164" y="815103"/>
                <a:ext cx="1521064" cy="2067201"/>
              </a:xfrm>
              <a:prstGeom prst="homePlate">
                <a:avLst>
                  <a:gd name="adj" fmla="val 14458"/>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7D974D3-B028-649D-2BDB-70F40011CEC4}"/>
                  </a:ext>
                </a:extLst>
              </p:cNvPr>
              <p:cNvSpPr/>
              <p:nvPr/>
            </p:nvSpPr>
            <p:spPr>
              <a:xfrm>
                <a:off x="9644000" y="768750"/>
                <a:ext cx="2067201" cy="309895"/>
              </a:xfrm>
              <a:prstGeom prst="rect">
                <a:avLst/>
              </a:prstGeom>
              <a:solidFill>
                <a:schemeClr val="accent2"/>
              </a:solidFill>
              <a:ln w="12700">
                <a:solidFill>
                  <a:schemeClr val="accent2"/>
                </a:solidFill>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sym typeface="Helvetica Light"/>
                  </a:rPr>
                  <a:t>SOLUTIONS</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2" name="Rectangle 341">
              <a:extLst>
                <a:ext uri="{FF2B5EF4-FFF2-40B4-BE49-F238E27FC236}">
                  <a16:creationId xmlns:a16="http://schemas.microsoft.com/office/drawing/2014/main" id="{96D12B2D-6AC0-5611-E368-DAC3068B7453}"/>
                </a:ext>
              </a:extLst>
            </p:cNvPr>
            <p:cNvSpPr>
              <a:spLocks noGrp="1" noRot="1" noMove="1" noResize="1" noEditPoints="1" noAdjustHandles="1" noChangeArrowheads="1" noChangeShapeType="1"/>
            </p:cNvSpPr>
            <p:nvPr/>
          </p:nvSpPr>
          <p:spPr>
            <a:xfrm>
              <a:off x="9645047" y="1174461"/>
              <a:ext cx="2067201" cy="961802"/>
            </a:xfrm>
            <a:prstGeom prst="rect">
              <a:avLst/>
            </a:prstGeom>
          </p:spPr>
          <p:txBody>
            <a:bodyPr wrap="square" lIns="91440" tIns="0" rIns="91440" bIns="0">
              <a:spAutoFit/>
            </a:bodyPr>
            <a:lstStyle/>
            <a:p>
              <a:pPr marL="112395" marR="0" lvl="0" indent="-112395" algn="l" defTabSz="914400" rtl="0" eaLnBrk="1" fontAlgn="auto" latinLnBrk="0" hangingPunct="1">
                <a:lnSpc>
                  <a:spcPct val="100000"/>
                </a:lnSpc>
                <a:spcBef>
                  <a:spcPts val="0"/>
                </a:spcBef>
                <a:spcAft>
                  <a:spcPts val="300"/>
                </a:spcAft>
                <a:buClr>
                  <a:prstClr val="white"/>
                </a:buClr>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VECTR™ (vectr.io)</a:t>
              </a:r>
            </a:p>
            <a:p>
              <a:pPr marL="112395" marR="0" lvl="0" indent="-112395" algn="l" defTabSz="914400" rtl="0" eaLnBrk="1" fontAlgn="auto" latinLnBrk="0" hangingPunct="1">
                <a:lnSpc>
                  <a:spcPct val="100000"/>
                </a:lnSpc>
                <a:spcBef>
                  <a:spcPts val="0"/>
                </a:spcBef>
                <a:spcAft>
                  <a:spcPts val="300"/>
                </a:spcAft>
                <a:buClr>
                  <a:prstClr val="white"/>
                </a:buClr>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SIFTR™ (siftr.sra.io)</a:t>
              </a:r>
            </a:p>
            <a:p>
              <a:pPr marL="112395" marR="0" lvl="0" indent="-112395" algn="l" defTabSz="914400" rtl="0" eaLnBrk="1" fontAlgn="auto" latinLnBrk="0" hangingPunct="1">
                <a:lnSpc>
                  <a:spcPct val="100000"/>
                </a:lnSpc>
                <a:spcBef>
                  <a:spcPts val="0"/>
                </a:spcBef>
                <a:spcAft>
                  <a:spcPts val="300"/>
                </a:spcAft>
                <a:buClr>
                  <a:prstClr val="white"/>
                </a:buClr>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SCALR™ XDR (scalr.sra.io)</a:t>
              </a:r>
            </a:p>
            <a:p>
              <a:pPr marL="112395" marR="0" lvl="0" indent="-112395" algn="l" defTabSz="914400" rtl="0" eaLnBrk="1" fontAlgn="auto" latinLnBrk="0" hangingPunct="1">
                <a:lnSpc>
                  <a:spcPct val="100000"/>
                </a:lnSpc>
                <a:spcBef>
                  <a:spcPts val="0"/>
                </a:spcBef>
                <a:spcAft>
                  <a:spcPts val="300"/>
                </a:spcAft>
                <a:buClr>
                  <a:prstClr val="white"/>
                </a:buClr>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SCALR™ Sight (scalr.sra.io/sight)</a:t>
              </a:r>
            </a:p>
          </p:txBody>
        </p:sp>
        <p:grpSp>
          <p:nvGrpSpPr>
            <p:cNvPr id="359" name="Graphic 6">
              <a:extLst>
                <a:ext uri="{FF2B5EF4-FFF2-40B4-BE49-F238E27FC236}">
                  <a16:creationId xmlns:a16="http://schemas.microsoft.com/office/drawing/2014/main" id="{403BBBEF-F558-9219-A071-633B39FC5A39}"/>
                </a:ext>
              </a:extLst>
            </p:cNvPr>
            <p:cNvGrpSpPr/>
            <p:nvPr/>
          </p:nvGrpSpPr>
          <p:grpSpPr>
            <a:xfrm>
              <a:off x="10372408" y="2729107"/>
              <a:ext cx="612479" cy="551649"/>
              <a:chOff x="4034999" y="4000228"/>
              <a:chExt cx="473706" cy="426658"/>
            </a:xfrm>
            <a:solidFill>
              <a:srgbClr val="395F81"/>
            </a:solidFill>
          </p:grpSpPr>
          <p:sp>
            <p:nvSpPr>
              <p:cNvPr id="360" name="Freeform: Shape 359">
                <a:extLst>
                  <a:ext uri="{FF2B5EF4-FFF2-40B4-BE49-F238E27FC236}">
                    <a16:creationId xmlns:a16="http://schemas.microsoft.com/office/drawing/2014/main" id="{AE6160D3-0BC2-1F84-195C-73BDCD5473C7}"/>
                  </a:ext>
                </a:extLst>
              </p:cNvPr>
              <p:cNvSpPr/>
              <p:nvPr/>
            </p:nvSpPr>
            <p:spPr>
              <a:xfrm>
                <a:off x="4178607" y="4001158"/>
                <a:ext cx="330098" cy="425728"/>
              </a:xfrm>
              <a:custGeom>
                <a:avLst/>
                <a:gdLst>
                  <a:gd name="connsiteX0" fmla="*/ 300510 w 330098"/>
                  <a:gd name="connsiteY0" fmla="*/ 0 h 425728"/>
                  <a:gd name="connsiteX1" fmla="*/ 84301 w 330098"/>
                  <a:gd name="connsiteY1" fmla="*/ 0 h 425728"/>
                  <a:gd name="connsiteX2" fmla="*/ 77338 w 330098"/>
                  <a:gd name="connsiteY2" fmla="*/ 6963 h 425728"/>
                  <a:gd name="connsiteX3" fmla="*/ 84301 w 330098"/>
                  <a:gd name="connsiteY3" fmla="*/ 13927 h 425728"/>
                  <a:gd name="connsiteX4" fmla="*/ 300510 w 330098"/>
                  <a:gd name="connsiteY4" fmla="*/ 13927 h 425728"/>
                  <a:gd name="connsiteX5" fmla="*/ 316172 w 330098"/>
                  <a:gd name="connsiteY5" fmla="*/ 29588 h 425728"/>
                  <a:gd name="connsiteX6" fmla="*/ 316172 w 330098"/>
                  <a:gd name="connsiteY6" fmla="*/ 327873 h 425728"/>
                  <a:gd name="connsiteX7" fmla="*/ 300510 w 330098"/>
                  <a:gd name="connsiteY7" fmla="*/ 343535 h 425728"/>
                  <a:gd name="connsiteX8" fmla="*/ 84301 w 330098"/>
                  <a:gd name="connsiteY8" fmla="*/ 343535 h 425728"/>
                  <a:gd name="connsiteX9" fmla="*/ 77338 w 330098"/>
                  <a:gd name="connsiteY9" fmla="*/ 350498 h 425728"/>
                  <a:gd name="connsiteX10" fmla="*/ 84301 w 330098"/>
                  <a:gd name="connsiteY10" fmla="*/ 357462 h 425728"/>
                  <a:gd name="connsiteX11" fmla="*/ 144007 w 330098"/>
                  <a:gd name="connsiteY11" fmla="*/ 357462 h 425728"/>
                  <a:gd name="connsiteX12" fmla="*/ 144007 w 330098"/>
                  <a:gd name="connsiteY12" fmla="*/ 381717 h 425728"/>
                  <a:gd name="connsiteX13" fmla="*/ 84301 w 330098"/>
                  <a:gd name="connsiteY13" fmla="*/ 381717 h 425728"/>
                  <a:gd name="connsiteX14" fmla="*/ 77338 w 330098"/>
                  <a:gd name="connsiteY14" fmla="*/ 388680 h 425728"/>
                  <a:gd name="connsiteX15" fmla="*/ 84301 w 330098"/>
                  <a:gd name="connsiteY15" fmla="*/ 395644 h 425728"/>
                  <a:gd name="connsiteX16" fmla="*/ 146427 w 330098"/>
                  <a:gd name="connsiteY16" fmla="*/ 395644 h 425728"/>
                  <a:gd name="connsiteX17" fmla="*/ 153537 w 330098"/>
                  <a:gd name="connsiteY17" fmla="*/ 411802 h 425728"/>
                  <a:gd name="connsiteX18" fmla="*/ 84302 w 330098"/>
                  <a:gd name="connsiteY18" fmla="*/ 411802 h 425728"/>
                  <a:gd name="connsiteX19" fmla="*/ 6963 w 330098"/>
                  <a:gd name="connsiteY19" fmla="*/ 411802 h 425728"/>
                  <a:gd name="connsiteX20" fmla="*/ 0 w 330098"/>
                  <a:gd name="connsiteY20" fmla="*/ 418765 h 425728"/>
                  <a:gd name="connsiteX21" fmla="*/ 6963 w 330098"/>
                  <a:gd name="connsiteY21" fmla="*/ 425728 h 425728"/>
                  <a:gd name="connsiteX22" fmla="*/ 84302 w 330098"/>
                  <a:gd name="connsiteY22" fmla="*/ 425728 h 425728"/>
                  <a:gd name="connsiteX23" fmla="*/ 164208 w 330098"/>
                  <a:gd name="connsiteY23" fmla="*/ 425728 h 425728"/>
                  <a:gd name="connsiteX24" fmla="*/ 181477 w 330098"/>
                  <a:gd name="connsiteY24" fmla="*/ 425728 h 425728"/>
                  <a:gd name="connsiteX25" fmla="*/ 188440 w 330098"/>
                  <a:gd name="connsiteY25" fmla="*/ 418765 h 425728"/>
                  <a:gd name="connsiteX26" fmla="*/ 181477 w 330098"/>
                  <a:gd name="connsiteY26" fmla="*/ 411802 h 425728"/>
                  <a:gd name="connsiteX27" fmla="*/ 168752 w 330098"/>
                  <a:gd name="connsiteY27" fmla="*/ 411802 h 425728"/>
                  <a:gd name="connsiteX28" fmla="*/ 157934 w 330098"/>
                  <a:gd name="connsiteY28" fmla="*/ 387216 h 425728"/>
                  <a:gd name="connsiteX29" fmla="*/ 157934 w 330098"/>
                  <a:gd name="connsiteY29" fmla="*/ 357461 h 425728"/>
                  <a:gd name="connsiteX30" fmla="*/ 300510 w 330098"/>
                  <a:gd name="connsiteY30" fmla="*/ 357461 h 425728"/>
                  <a:gd name="connsiteX31" fmla="*/ 330099 w 330098"/>
                  <a:gd name="connsiteY31" fmla="*/ 327872 h 425728"/>
                  <a:gd name="connsiteX32" fmla="*/ 330099 w 330098"/>
                  <a:gd name="connsiteY32" fmla="*/ 29588 h 425728"/>
                  <a:gd name="connsiteX33" fmla="*/ 300510 w 330098"/>
                  <a:gd name="connsiteY33" fmla="*/ 0 h 42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098" h="425728">
                    <a:moveTo>
                      <a:pt x="300510" y="0"/>
                    </a:moveTo>
                    <a:lnTo>
                      <a:pt x="84301" y="0"/>
                    </a:lnTo>
                    <a:cubicBezTo>
                      <a:pt x="80455" y="0"/>
                      <a:pt x="77338" y="3118"/>
                      <a:pt x="77338" y="6963"/>
                    </a:cubicBezTo>
                    <a:cubicBezTo>
                      <a:pt x="77338" y="10809"/>
                      <a:pt x="80455" y="13927"/>
                      <a:pt x="84301" y="13927"/>
                    </a:cubicBezTo>
                    <a:lnTo>
                      <a:pt x="300510" y="13927"/>
                    </a:lnTo>
                    <a:cubicBezTo>
                      <a:pt x="309146" y="13927"/>
                      <a:pt x="316172" y="20952"/>
                      <a:pt x="316172" y="29588"/>
                    </a:cubicBezTo>
                    <a:lnTo>
                      <a:pt x="316172" y="327873"/>
                    </a:lnTo>
                    <a:cubicBezTo>
                      <a:pt x="316172" y="336509"/>
                      <a:pt x="309146" y="343535"/>
                      <a:pt x="300510" y="343535"/>
                    </a:cubicBezTo>
                    <a:lnTo>
                      <a:pt x="84301" y="343535"/>
                    </a:lnTo>
                    <a:cubicBezTo>
                      <a:pt x="80455" y="343535"/>
                      <a:pt x="77338" y="346653"/>
                      <a:pt x="77338" y="350498"/>
                    </a:cubicBezTo>
                    <a:cubicBezTo>
                      <a:pt x="77338" y="354344"/>
                      <a:pt x="80455" y="357462"/>
                      <a:pt x="84301" y="357462"/>
                    </a:cubicBezTo>
                    <a:lnTo>
                      <a:pt x="144007" y="357462"/>
                    </a:lnTo>
                    <a:lnTo>
                      <a:pt x="144007" y="381717"/>
                    </a:lnTo>
                    <a:lnTo>
                      <a:pt x="84301" y="381717"/>
                    </a:lnTo>
                    <a:cubicBezTo>
                      <a:pt x="80455" y="381717"/>
                      <a:pt x="77338" y="384835"/>
                      <a:pt x="77338" y="388680"/>
                    </a:cubicBezTo>
                    <a:cubicBezTo>
                      <a:pt x="77338" y="392526"/>
                      <a:pt x="80455" y="395644"/>
                      <a:pt x="84301" y="395644"/>
                    </a:cubicBezTo>
                    <a:lnTo>
                      <a:pt x="146427" y="395644"/>
                    </a:lnTo>
                    <a:lnTo>
                      <a:pt x="153537" y="411802"/>
                    </a:lnTo>
                    <a:lnTo>
                      <a:pt x="84302" y="411802"/>
                    </a:lnTo>
                    <a:lnTo>
                      <a:pt x="6963" y="411802"/>
                    </a:lnTo>
                    <a:cubicBezTo>
                      <a:pt x="3118" y="411802"/>
                      <a:pt x="0" y="414920"/>
                      <a:pt x="0" y="418765"/>
                    </a:cubicBezTo>
                    <a:cubicBezTo>
                      <a:pt x="0" y="422611"/>
                      <a:pt x="3118" y="425728"/>
                      <a:pt x="6963" y="425728"/>
                    </a:cubicBezTo>
                    <a:lnTo>
                      <a:pt x="84302" y="425728"/>
                    </a:lnTo>
                    <a:lnTo>
                      <a:pt x="164208" y="425728"/>
                    </a:lnTo>
                    <a:lnTo>
                      <a:pt x="181477" y="425728"/>
                    </a:lnTo>
                    <a:cubicBezTo>
                      <a:pt x="185323" y="425728"/>
                      <a:pt x="188440" y="422611"/>
                      <a:pt x="188440" y="418765"/>
                    </a:cubicBezTo>
                    <a:cubicBezTo>
                      <a:pt x="188440" y="414920"/>
                      <a:pt x="185323" y="411802"/>
                      <a:pt x="181477" y="411802"/>
                    </a:cubicBezTo>
                    <a:lnTo>
                      <a:pt x="168752" y="411802"/>
                    </a:lnTo>
                    <a:lnTo>
                      <a:pt x="157934" y="387216"/>
                    </a:lnTo>
                    <a:lnTo>
                      <a:pt x="157934" y="357461"/>
                    </a:lnTo>
                    <a:lnTo>
                      <a:pt x="300510" y="357461"/>
                    </a:lnTo>
                    <a:cubicBezTo>
                      <a:pt x="316825" y="357461"/>
                      <a:pt x="330099" y="344187"/>
                      <a:pt x="330099" y="327872"/>
                    </a:cubicBezTo>
                    <a:lnTo>
                      <a:pt x="330099" y="29588"/>
                    </a:lnTo>
                    <a:cubicBezTo>
                      <a:pt x="330098" y="13274"/>
                      <a:pt x="316824" y="0"/>
                      <a:pt x="300510" y="0"/>
                    </a:cubicBez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1" name="Freeform: Shape 360">
                <a:extLst>
                  <a:ext uri="{FF2B5EF4-FFF2-40B4-BE49-F238E27FC236}">
                    <a16:creationId xmlns:a16="http://schemas.microsoft.com/office/drawing/2014/main" id="{C4F40ACF-61C1-82BC-31AA-3A60F9BDF017}"/>
                  </a:ext>
                </a:extLst>
              </p:cNvPr>
              <p:cNvSpPr/>
              <p:nvPr/>
            </p:nvSpPr>
            <p:spPr>
              <a:xfrm>
                <a:off x="4255944" y="4029011"/>
                <a:ext cx="224907" cy="275689"/>
              </a:xfrm>
              <a:custGeom>
                <a:avLst/>
                <a:gdLst>
                  <a:gd name="connsiteX0" fmla="*/ 6963 w 224907"/>
                  <a:gd name="connsiteY0" fmla="*/ 261763 h 275689"/>
                  <a:gd name="connsiteX1" fmla="*/ 0 w 224907"/>
                  <a:gd name="connsiteY1" fmla="*/ 268727 h 275689"/>
                  <a:gd name="connsiteX2" fmla="*/ 6963 w 224907"/>
                  <a:gd name="connsiteY2" fmla="*/ 275690 h 275689"/>
                  <a:gd name="connsiteX3" fmla="*/ 217944 w 224907"/>
                  <a:gd name="connsiteY3" fmla="*/ 275690 h 275689"/>
                  <a:gd name="connsiteX4" fmla="*/ 224907 w 224907"/>
                  <a:gd name="connsiteY4" fmla="*/ 268727 h 275689"/>
                  <a:gd name="connsiteX5" fmla="*/ 224907 w 224907"/>
                  <a:gd name="connsiteY5" fmla="*/ 6963 h 275689"/>
                  <a:gd name="connsiteX6" fmla="*/ 217944 w 224907"/>
                  <a:gd name="connsiteY6" fmla="*/ 0 h 275689"/>
                  <a:gd name="connsiteX7" fmla="*/ 196211 w 224907"/>
                  <a:gd name="connsiteY7" fmla="*/ 0 h 275689"/>
                  <a:gd name="connsiteX8" fmla="*/ 189248 w 224907"/>
                  <a:gd name="connsiteY8" fmla="*/ 6963 h 275689"/>
                  <a:gd name="connsiteX9" fmla="*/ 196211 w 224907"/>
                  <a:gd name="connsiteY9" fmla="*/ 13926 h 275689"/>
                  <a:gd name="connsiteX10" fmla="*/ 210981 w 224907"/>
                  <a:gd name="connsiteY10" fmla="*/ 13926 h 275689"/>
                  <a:gd name="connsiteX11" fmla="*/ 210981 w 224907"/>
                  <a:gd name="connsiteY11" fmla="*/ 261763 h 2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07" h="275689">
                    <a:moveTo>
                      <a:pt x="6963" y="261763"/>
                    </a:moveTo>
                    <a:cubicBezTo>
                      <a:pt x="3118" y="261763"/>
                      <a:pt x="0" y="264881"/>
                      <a:pt x="0" y="268727"/>
                    </a:cubicBezTo>
                    <a:cubicBezTo>
                      <a:pt x="0" y="272572"/>
                      <a:pt x="3118" y="275690"/>
                      <a:pt x="6963" y="275690"/>
                    </a:cubicBezTo>
                    <a:lnTo>
                      <a:pt x="217944" y="275690"/>
                    </a:lnTo>
                    <a:cubicBezTo>
                      <a:pt x="221790" y="275690"/>
                      <a:pt x="224907" y="272572"/>
                      <a:pt x="224907" y="268727"/>
                    </a:cubicBezTo>
                    <a:lnTo>
                      <a:pt x="224907" y="6963"/>
                    </a:lnTo>
                    <a:cubicBezTo>
                      <a:pt x="224907" y="3118"/>
                      <a:pt x="221790" y="0"/>
                      <a:pt x="217944" y="0"/>
                    </a:cubicBezTo>
                    <a:lnTo>
                      <a:pt x="196211" y="0"/>
                    </a:lnTo>
                    <a:cubicBezTo>
                      <a:pt x="192366" y="0"/>
                      <a:pt x="189248" y="3118"/>
                      <a:pt x="189248" y="6963"/>
                    </a:cubicBezTo>
                    <a:cubicBezTo>
                      <a:pt x="189248" y="10809"/>
                      <a:pt x="192366" y="13926"/>
                      <a:pt x="196211" y="13926"/>
                    </a:cubicBezTo>
                    <a:lnTo>
                      <a:pt x="210981" y="13926"/>
                    </a:lnTo>
                    <a:lnTo>
                      <a:pt x="210981" y="261763"/>
                    </a:ln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2" name="Freeform: Shape 361">
                <a:extLst>
                  <a:ext uri="{FF2B5EF4-FFF2-40B4-BE49-F238E27FC236}">
                    <a16:creationId xmlns:a16="http://schemas.microsoft.com/office/drawing/2014/main" id="{AC11BB11-2415-71FB-F5D5-5E0D830F6D65}"/>
                  </a:ext>
                </a:extLst>
              </p:cNvPr>
              <p:cNvSpPr/>
              <p:nvPr/>
            </p:nvSpPr>
            <p:spPr>
              <a:xfrm>
                <a:off x="4255944" y="4029011"/>
                <a:ext cx="173500" cy="13926"/>
              </a:xfrm>
              <a:custGeom>
                <a:avLst/>
                <a:gdLst>
                  <a:gd name="connsiteX0" fmla="*/ 166537 w 173500"/>
                  <a:gd name="connsiteY0" fmla="*/ 0 h 13926"/>
                  <a:gd name="connsiteX1" fmla="*/ 6963 w 173500"/>
                  <a:gd name="connsiteY1" fmla="*/ 0 h 13926"/>
                  <a:gd name="connsiteX2" fmla="*/ 0 w 173500"/>
                  <a:gd name="connsiteY2" fmla="*/ 6963 h 13926"/>
                  <a:gd name="connsiteX3" fmla="*/ 6963 w 173500"/>
                  <a:gd name="connsiteY3" fmla="*/ 13926 h 13926"/>
                  <a:gd name="connsiteX4" fmla="*/ 166537 w 173500"/>
                  <a:gd name="connsiteY4" fmla="*/ 13926 h 13926"/>
                  <a:gd name="connsiteX5" fmla="*/ 173500 w 173500"/>
                  <a:gd name="connsiteY5" fmla="*/ 6963 h 13926"/>
                  <a:gd name="connsiteX6" fmla="*/ 166537 w 173500"/>
                  <a:gd name="connsiteY6" fmla="*/ 0 h 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00" h="13926">
                    <a:moveTo>
                      <a:pt x="166537" y="0"/>
                    </a:moveTo>
                    <a:lnTo>
                      <a:pt x="6963" y="0"/>
                    </a:lnTo>
                    <a:cubicBezTo>
                      <a:pt x="3118" y="0"/>
                      <a:pt x="0" y="3118"/>
                      <a:pt x="0" y="6963"/>
                    </a:cubicBezTo>
                    <a:cubicBezTo>
                      <a:pt x="0" y="10809"/>
                      <a:pt x="3118" y="13926"/>
                      <a:pt x="6963" y="13926"/>
                    </a:cubicBezTo>
                    <a:lnTo>
                      <a:pt x="166537" y="13926"/>
                    </a:lnTo>
                    <a:cubicBezTo>
                      <a:pt x="170382" y="13926"/>
                      <a:pt x="173500" y="10809"/>
                      <a:pt x="173500" y="6963"/>
                    </a:cubicBezTo>
                    <a:cubicBezTo>
                      <a:pt x="173500" y="3118"/>
                      <a:pt x="170382" y="0"/>
                      <a:pt x="166537" y="0"/>
                    </a:cubicBez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3" name="Freeform: Shape 362">
                <a:extLst>
                  <a:ext uri="{FF2B5EF4-FFF2-40B4-BE49-F238E27FC236}">
                    <a16:creationId xmlns:a16="http://schemas.microsoft.com/office/drawing/2014/main" id="{8A2F3ADE-31CB-AFB8-E3B5-F8D680830471}"/>
                  </a:ext>
                </a:extLst>
              </p:cNvPr>
              <p:cNvSpPr/>
              <p:nvPr/>
            </p:nvSpPr>
            <p:spPr>
              <a:xfrm>
                <a:off x="4262908" y="4314841"/>
                <a:ext cx="18494" cy="18494"/>
              </a:xfrm>
              <a:custGeom>
                <a:avLst/>
                <a:gdLst>
                  <a:gd name="connsiteX0" fmla="*/ 18494 w 18494"/>
                  <a:gd name="connsiteY0" fmla="*/ 9247 h 18494"/>
                  <a:gd name="connsiteX1" fmla="*/ 9247 w 18494"/>
                  <a:gd name="connsiteY1" fmla="*/ 18494 h 18494"/>
                  <a:gd name="connsiteX2" fmla="*/ 0 w 18494"/>
                  <a:gd name="connsiteY2" fmla="*/ 9247 h 18494"/>
                  <a:gd name="connsiteX3" fmla="*/ 9247 w 18494"/>
                  <a:gd name="connsiteY3" fmla="*/ 0 h 18494"/>
                  <a:gd name="connsiteX4" fmla="*/ 18494 w 18494"/>
                  <a:gd name="connsiteY4" fmla="*/ 9247 h 1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4" h="18494">
                    <a:moveTo>
                      <a:pt x="18494" y="9247"/>
                    </a:moveTo>
                    <a:cubicBezTo>
                      <a:pt x="18494" y="14354"/>
                      <a:pt x="14354" y="18494"/>
                      <a:pt x="9247" y="18494"/>
                    </a:cubicBezTo>
                    <a:cubicBezTo>
                      <a:pt x="4140" y="18494"/>
                      <a:pt x="0" y="14354"/>
                      <a:pt x="0" y="9247"/>
                    </a:cubicBezTo>
                    <a:cubicBezTo>
                      <a:pt x="0" y="4140"/>
                      <a:pt x="4140" y="0"/>
                      <a:pt x="9247" y="0"/>
                    </a:cubicBezTo>
                    <a:cubicBezTo>
                      <a:pt x="14354" y="0"/>
                      <a:pt x="18494" y="4140"/>
                      <a:pt x="18494" y="9247"/>
                    </a:cubicBez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4" name="Freeform: Shape 363">
                <a:extLst>
                  <a:ext uri="{FF2B5EF4-FFF2-40B4-BE49-F238E27FC236}">
                    <a16:creationId xmlns:a16="http://schemas.microsoft.com/office/drawing/2014/main" id="{B93FCBFE-9E22-42C1-135F-6CE9914F4EEC}"/>
                  </a:ext>
                </a:extLst>
              </p:cNvPr>
              <p:cNvSpPr/>
              <p:nvPr/>
            </p:nvSpPr>
            <p:spPr>
              <a:xfrm>
                <a:off x="4034999" y="4000228"/>
                <a:ext cx="203882" cy="378309"/>
              </a:xfrm>
              <a:custGeom>
                <a:avLst/>
                <a:gdLst>
                  <a:gd name="connsiteX0" fmla="*/ 155713 w 203882"/>
                  <a:gd name="connsiteY0" fmla="*/ 365408 h 378309"/>
                  <a:gd name="connsiteX1" fmla="*/ 168615 w 203882"/>
                  <a:gd name="connsiteY1" fmla="*/ 378310 h 378309"/>
                  <a:gd name="connsiteX2" fmla="*/ 196916 w 203882"/>
                  <a:gd name="connsiteY2" fmla="*/ 378310 h 378309"/>
                  <a:gd name="connsiteX3" fmla="*/ 203879 w 203882"/>
                  <a:gd name="connsiteY3" fmla="*/ 371346 h 378309"/>
                  <a:gd name="connsiteX4" fmla="*/ 196916 w 203882"/>
                  <a:gd name="connsiteY4" fmla="*/ 364383 h 378309"/>
                  <a:gd name="connsiteX5" fmla="*/ 169639 w 203882"/>
                  <a:gd name="connsiteY5" fmla="*/ 364383 h 378309"/>
                  <a:gd name="connsiteX6" fmla="*/ 169639 w 203882"/>
                  <a:gd name="connsiteY6" fmla="*/ 344359 h 378309"/>
                  <a:gd name="connsiteX7" fmla="*/ 163838 w 203882"/>
                  <a:gd name="connsiteY7" fmla="*/ 337493 h 378309"/>
                  <a:gd name="connsiteX8" fmla="*/ 102164 w 203882"/>
                  <a:gd name="connsiteY8" fmla="*/ 311943 h 378309"/>
                  <a:gd name="connsiteX9" fmla="*/ 93210 w 203882"/>
                  <a:gd name="connsiteY9" fmla="*/ 312698 h 378309"/>
                  <a:gd name="connsiteX10" fmla="*/ 79048 w 203882"/>
                  <a:gd name="connsiteY10" fmla="*/ 326861 h 378309"/>
                  <a:gd name="connsiteX11" fmla="*/ 51448 w 203882"/>
                  <a:gd name="connsiteY11" fmla="*/ 299262 h 378309"/>
                  <a:gd name="connsiteX12" fmla="*/ 65611 w 203882"/>
                  <a:gd name="connsiteY12" fmla="*/ 285099 h 378309"/>
                  <a:gd name="connsiteX13" fmla="*/ 66365 w 203882"/>
                  <a:gd name="connsiteY13" fmla="*/ 276144 h 378309"/>
                  <a:gd name="connsiteX14" fmla="*/ 40816 w 203882"/>
                  <a:gd name="connsiteY14" fmla="*/ 214472 h 378309"/>
                  <a:gd name="connsiteX15" fmla="*/ 33950 w 203882"/>
                  <a:gd name="connsiteY15" fmla="*/ 208671 h 378309"/>
                  <a:gd name="connsiteX16" fmla="*/ 13927 w 203882"/>
                  <a:gd name="connsiteY16" fmla="*/ 208671 h 378309"/>
                  <a:gd name="connsiteX17" fmla="*/ 13927 w 203882"/>
                  <a:gd name="connsiteY17" fmla="*/ 169640 h 378309"/>
                  <a:gd name="connsiteX18" fmla="*/ 33953 w 203882"/>
                  <a:gd name="connsiteY18" fmla="*/ 169640 h 378309"/>
                  <a:gd name="connsiteX19" fmla="*/ 40819 w 203882"/>
                  <a:gd name="connsiteY19" fmla="*/ 163839 h 378309"/>
                  <a:gd name="connsiteX20" fmla="*/ 66368 w 203882"/>
                  <a:gd name="connsiteY20" fmla="*/ 102167 h 378309"/>
                  <a:gd name="connsiteX21" fmla="*/ 65613 w 203882"/>
                  <a:gd name="connsiteY21" fmla="*/ 93212 h 378309"/>
                  <a:gd name="connsiteX22" fmla="*/ 51451 w 203882"/>
                  <a:gd name="connsiteY22" fmla="*/ 79050 h 378309"/>
                  <a:gd name="connsiteX23" fmla="*/ 79051 w 203882"/>
                  <a:gd name="connsiteY23" fmla="*/ 51451 h 378309"/>
                  <a:gd name="connsiteX24" fmla="*/ 93213 w 203882"/>
                  <a:gd name="connsiteY24" fmla="*/ 65613 h 378309"/>
                  <a:gd name="connsiteX25" fmla="*/ 102168 w 203882"/>
                  <a:gd name="connsiteY25" fmla="*/ 66368 h 378309"/>
                  <a:gd name="connsiteX26" fmla="*/ 163841 w 203882"/>
                  <a:gd name="connsiteY26" fmla="*/ 40819 h 378309"/>
                  <a:gd name="connsiteX27" fmla="*/ 169641 w 203882"/>
                  <a:gd name="connsiteY27" fmla="*/ 33953 h 378309"/>
                  <a:gd name="connsiteX28" fmla="*/ 169641 w 203882"/>
                  <a:gd name="connsiteY28" fmla="*/ 13927 h 378309"/>
                  <a:gd name="connsiteX29" fmla="*/ 196919 w 203882"/>
                  <a:gd name="connsiteY29" fmla="*/ 13927 h 378309"/>
                  <a:gd name="connsiteX30" fmla="*/ 203882 w 203882"/>
                  <a:gd name="connsiteY30" fmla="*/ 6963 h 378309"/>
                  <a:gd name="connsiteX31" fmla="*/ 196919 w 203882"/>
                  <a:gd name="connsiteY31" fmla="*/ 0 h 378309"/>
                  <a:gd name="connsiteX32" fmla="*/ 168617 w 203882"/>
                  <a:gd name="connsiteY32" fmla="*/ 0 h 378309"/>
                  <a:gd name="connsiteX33" fmla="*/ 155716 w 203882"/>
                  <a:gd name="connsiteY33" fmla="*/ 12902 h 378309"/>
                  <a:gd name="connsiteX34" fmla="*/ 155716 w 203882"/>
                  <a:gd name="connsiteY34" fmla="*/ 28181 h 378309"/>
                  <a:gd name="connsiteX35" fmla="*/ 98981 w 203882"/>
                  <a:gd name="connsiteY35" fmla="*/ 51685 h 378309"/>
                  <a:gd name="connsiteX36" fmla="*/ 88172 w 203882"/>
                  <a:gd name="connsiteY36" fmla="*/ 40879 h 378309"/>
                  <a:gd name="connsiteX37" fmla="*/ 79049 w 203882"/>
                  <a:gd name="connsiteY37" fmla="*/ 37100 h 378309"/>
                  <a:gd name="connsiteX38" fmla="*/ 69926 w 203882"/>
                  <a:gd name="connsiteY38" fmla="*/ 40879 h 378309"/>
                  <a:gd name="connsiteX39" fmla="*/ 40879 w 203882"/>
                  <a:gd name="connsiteY39" fmla="*/ 69927 h 378309"/>
                  <a:gd name="connsiteX40" fmla="*/ 40879 w 203882"/>
                  <a:gd name="connsiteY40" fmla="*/ 88173 h 378309"/>
                  <a:gd name="connsiteX41" fmla="*/ 51685 w 203882"/>
                  <a:gd name="connsiteY41" fmla="*/ 98979 h 378309"/>
                  <a:gd name="connsiteX42" fmla="*/ 28181 w 203882"/>
                  <a:gd name="connsiteY42" fmla="*/ 155713 h 378309"/>
                  <a:gd name="connsiteX43" fmla="*/ 12902 w 203882"/>
                  <a:gd name="connsiteY43" fmla="*/ 155713 h 378309"/>
                  <a:gd name="connsiteX44" fmla="*/ 0 w 203882"/>
                  <a:gd name="connsiteY44" fmla="*/ 168616 h 378309"/>
                  <a:gd name="connsiteX45" fmla="*/ 0 w 203882"/>
                  <a:gd name="connsiteY45" fmla="*/ 209695 h 378309"/>
                  <a:gd name="connsiteX46" fmla="*/ 12902 w 203882"/>
                  <a:gd name="connsiteY46" fmla="*/ 222597 h 378309"/>
                  <a:gd name="connsiteX47" fmla="*/ 28181 w 203882"/>
                  <a:gd name="connsiteY47" fmla="*/ 222597 h 378309"/>
                  <a:gd name="connsiteX48" fmla="*/ 51685 w 203882"/>
                  <a:gd name="connsiteY48" fmla="*/ 279331 h 378309"/>
                  <a:gd name="connsiteX49" fmla="*/ 40879 w 203882"/>
                  <a:gd name="connsiteY49" fmla="*/ 290138 h 378309"/>
                  <a:gd name="connsiteX50" fmla="*/ 40879 w 203882"/>
                  <a:gd name="connsiteY50" fmla="*/ 308385 h 378309"/>
                  <a:gd name="connsiteX51" fmla="*/ 69927 w 203882"/>
                  <a:gd name="connsiteY51" fmla="*/ 337433 h 378309"/>
                  <a:gd name="connsiteX52" fmla="*/ 79050 w 203882"/>
                  <a:gd name="connsiteY52" fmla="*/ 341211 h 378309"/>
                  <a:gd name="connsiteX53" fmla="*/ 88173 w 203882"/>
                  <a:gd name="connsiteY53" fmla="*/ 337433 h 378309"/>
                  <a:gd name="connsiteX54" fmla="*/ 98979 w 203882"/>
                  <a:gd name="connsiteY54" fmla="*/ 326627 h 378309"/>
                  <a:gd name="connsiteX55" fmla="*/ 155714 w 203882"/>
                  <a:gd name="connsiteY55" fmla="*/ 350131 h 378309"/>
                  <a:gd name="connsiteX56" fmla="*/ 155714 w 203882"/>
                  <a:gd name="connsiteY56" fmla="*/ 365408 h 37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3882" h="378309">
                    <a:moveTo>
                      <a:pt x="155713" y="365408"/>
                    </a:moveTo>
                    <a:cubicBezTo>
                      <a:pt x="155713" y="372523"/>
                      <a:pt x="161501" y="378310"/>
                      <a:pt x="168615" y="378310"/>
                    </a:cubicBezTo>
                    <a:lnTo>
                      <a:pt x="196916" y="378310"/>
                    </a:lnTo>
                    <a:cubicBezTo>
                      <a:pt x="200762" y="378310"/>
                      <a:pt x="203879" y="375192"/>
                      <a:pt x="203879" y="371346"/>
                    </a:cubicBezTo>
                    <a:cubicBezTo>
                      <a:pt x="203879" y="367501"/>
                      <a:pt x="200762" y="364383"/>
                      <a:pt x="196916" y="364383"/>
                    </a:cubicBezTo>
                    <a:lnTo>
                      <a:pt x="169639" y="364383"/>
                    </a:lnTo>
                    <a:lnTo>
                      <a:pt x="169639" y="344359"/>
                    </a:lnTo>
                    <a:cubicBezTo>
                      <a:pt x="169639" y="340962"/>
                      <a:pt x="167188" y="338060"/>
                      <a:pt x="163838" y="337493"/>
                    </a:cubicBezTo>
                    <a:cubicBezTo>
                      <a:pt x="141459" y="333702"/>
                      <a:pt x="120708" y="325106"/>
                      <a:pt x="102164" y="311943"/>
                    </a:cubicBezTo>
                    <a:cubicBezTo>
                      <a:pt x="99394" y="309978"/>
                      <a:pt x="95611" y="310296"/>
                      <a:pt x="93210" y="312698"/>
                    </a:cubicBezTo>
                    <a:lnTo>
                      <a:pt x="79048" y="326861"/>
                    </a:lnTo>
                    <a:lnTo>
                      <a:pt x="51448" y="299262"/>
                    </a:lnTo>
                    <a:lnTo>
                      <a:pt x="65611" y="285099"/>
                    </a:lnTo>
                    <a:cubicBezTo>
                      <a:pt x="68011" y="282698"/>
                      <a:pt x="68331" y="278913"/>
                      <a:pt x="66365" y="276144"/>
                    </a:cubicBezTo>
                    <a:cubicBezTo>
                      <a:pt x="53204" y="257601"/>
                      <a:pt x="44608" y="236852"/>
                      <a:pt x="40816" y="214472"/>
                    </a:cubicBezTo>
                    <a:cubicBezTo>
                      <a:pt x="40249" y="211123"/>
                      <a:pt x="37347" y="208671"/>
                      <a:pt x="33950" y="208671"/>
                    </a:cubicBezTo>
                    <a:lnTo>
                      <a:pt x="13927" y="208671"/>
                    </a:lnTo>
                    <a:lnTo>
                      <a:pt x="13927" y="169640"/>
                    </a:lnTo>
                    <a:lnTo>
                      <a:pt x="33953" y="169640"/>
                    </a:lnTo>
                    <a:cubicBezTo>
                      <a:pt x="37350" y="169640"/>
                      <a:pt x="40251" y="167189"/>
                      <a:pt x="40819" y="163839"/>
                    </a:cubicBezTo>
                    <a:cubicBezTo>
                      <a:pt x="44609" y="141459"/>
                      <a:pt x="53206" y="120709"/>
                      <a:pt x="66368" y="102167"/>
                    </a:cubicBezTo>
                    <a:cubicBezTo>
                      <a:pt x="68334" y="99397"/>
                      <a:pt x="68015" y="95614"/>
                      <a:pt x="65613" y="93212"/>
                    </a:cubicBezTo>
                    <a:lnTo>
                      <a:pt x="51451" y="79050"/>
                    </a:lnTo>
                    <a:lnTo>
                      <a:pt x="79051" y="51451"/>
                    </a:lnTo>
                    <a:lnTo>
                      <a:pt x="93213" y="65613"/>
                    </a:lnTo>
                    <a:cubicBezTo>
                      <a:pt x="95614" y="68014"/>
                      <a:pt x="99397" y="68334"/>
                      <a:pt x="102168" y="66368"/>
                    </a:cubicBezTo>
                    <a:cubicBezTo>
                      <a:pt x="120711" y="53206"/>
                      <a:pt x="141461" y="44609"/>
                      <a:pt x="163841" y="40819"/>
                    </a:cubicBezTo>
                    <a:cubicBezTo>
                      <a:pt x="167189" y="40251"/>
                      <a:pt x="169641" y="37350"/>
                      <a:pt x="169641" y="33953"/>
                    </a:cubicBezTo>
                    <a:lnTo>
                      <a:pt x="169641" y="13927"/>
                    </a:lnTo>
                    <a:lnTo>
                      <a:pt x="196919" y="13927"/>
                    </a:lnTo>
                    <a:cubicBezTo>
                      <a:pt x="200764" y="13927"/>
                      <a:pt x="203882" y="10809"/>
                      <a:pt x="203882" y="6963"/>
                    </a:cubicBezTo>
                    <a:cubicBezTo>
                      <a:pt x="203882" y="3118"/>
                      <a:pt x="200764" y="0"/>
                      <a:pt x="196919" y="0"/>
                    </a:cubicBezTo>
                    <a:lnTo>
                      <a:pt x="168617" y="0"/>
                    </a:lnTo>
                    <a:cubicBezTo>
                      <a:pt x="161503" y="0"/>
                      <a:pt x="155716" y="5788"/>
                      <a:pt x="155716" y="12902"/>
                    </a:cubicBezTo>
                    <a:lnTo>
                      <a:pt x="155716" y="28181"/>
                    </a:lnTo>
                    <a:cubicBezTo>
                      <a:pt x="135595" y="32356"/>
                      <a:pt x="116187" y="40396"/>
                      <a:pt x="98981" y="51685"/>
                    </a:cubicBezTo>
                    <a:lnTo>
                      <a:pt x="88172" y="40879"/>
                    </a:lnTo>
                    <a:cubicBezTo>
                      <a:pt x="85735" y="38442"/>
                      <a:pt x="82496" y="37100"/>
                      <a:pt x="79049" y="37100"/>
                    </a:cubicBezTo>
                    <a:cubicBezTo>
                      <a:pt x="75602" y="37100"/>
                      <a:pt x="72362" y="38442"/>
                      <a:pt x="69926" y="40879"/>
                    </a:cubicBezTo>
                    <a:lnTo>
                      <a:pt x="40879" y="69927"/>
                    </a:lnTo>
                    <a:cubicBezTo>
                      <a:pt x="35849" y="74957"/>
                      <a:pt x="35849" y="83142"/>
                      <a:pt x="40879" y="88173"/>
                    </a:cubicBezTo>
                    <a:lnTo>
                      <a:pt x="51685" y="98979"/>
                    </a:lnTo>
                    <a:cubicBezTo>
                      <a:pt x="40396" y="116185"/>
                      <a:pt x="32356" y="135593"/>
                      <a:pt x="28181" y="155713"/>
                    </a:cubicBezTo>
                    <a:lnTo>
                      <a:pt x="12902" y="155713"/>
                    </a:lnTo>
                    <a:cubicBezTo>
                      <a:pt x="5788" y="155713"/>
                      <a:pt x="0" y="161502"/>
                      <a:pt x="0" y="168616"/>
                    </a:cubicBezTo>
                    <a:lnTo>
                      <a:pt x="0" y="209695"/>
                    </a:lnTo>
                    <a:cubicBezTo>
                      <a:pt x="0" y="216810"/>
                      <a:pt x="5788" y="222597"/>
                      <a:pt x="12902" y="222597"/>
                    </a:cubicBezTo>
                    <a:lnTo>
                      <a:pt x="28181" y="222597"/>
                    </a:lnTo>
                    <a:cubicBezTo>
                      <a:pt x="32356" y="242718"/>
                      <a:pt x="40396" y="262126"/>
                      <a:pt x="51685" y="279331"/>
                    </a:cubicBezTo>
                    <a:lnTo>
                      <a:pt x="40879" y="290138"/>
                    </a:lnTo>
                    <a:cubicBezTo>
                      <a:pt x="35849" y="295168"/>
                      <a:pt x="35849" y="303354"/>
                      <a:pt x="40879" y="308385"/>
                    </a:cubicBezTo>
                    <a:lnTo>
                      <a:pt x="69927" y="337433"/>
                    </a:lnTo>
                    <a:cubicBezTo>
                      <a:pt x="72364" y="339870"/>
                      <a:pt x="75603" y="341211"/>
                      <a:pt x="79050" y="341211"/>
                    </a:cubicBezTo>
                    <a:cubicBezTo>
                      <a:pt x="82496" y="341211"/>
                      <a:pt x="85736" y="339870"/>
                      <a:pt x="88173" y="337433"/>
                    </a:cubicBezTo>
                    <a:lnTo>
                      <a:pt x="98979" y="326627"/>
                    </a:lnTo>
                    <a:cubicBezTo>
                      <a:pt x="116186" y="337915"/>
                      <a:pt x="135594" y="345956"/>
                      <a:pt x="155714" y="350131"/>
                    </a:cubicBezTo>
                    <a:lnTo>
                      <a:pt x="155714" y="365408"/>
                    </a:lnTo>
                    <a:close/>
                  </a:path>
                </a:pathLst>
              </a:custGeom>
              <a:solidFill>
                <a:srgbClr val="F26A3B"/>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5" name="Freeform: Shape 364">
                <a:extLst>
                  <a:ext uri="{FF2B5EF4-FFF2-40B4-BE49-F238E27FC236}">
                    <a16:creationId xmlns:a16="http://schemas.microsoft.com/office/drawing/2014/main" id="{1FA41CC6-4F89-20DD-E259-DAD382B8BEA4}"/>
                  </a:ext>
                </a:extLst>
              </p:cNvPr>
              <p:cNvSpPr/>
              <p:nvPr/>
            </p:nvSpPr>
            <p:spPr>
              <a:xfrm>
                <a:off x="4096953" y="4062183"/>
                <a:ext cx="134164" cy="201984"/>
              </a:xfrm>
              <a:custGeom>
                <a:avLst/>
                <a:gdLst>
                  <a:gd name="connsiteX0" fmla="*/ 127201 w 134164"/>
                  <a:gd name="connsiteY0" fmla="*/ 13927 h 201984"/>
                  <a:gd name="connsiteX1" fmla="*/ 134164 w 134164"/>
                  <a:gd name="connsiteY1" fmla="*/ 6963 h 201984"/>
                  <a:gd name="connsiteX2" fmla="*/ 127201 w 134164"/>
                  <a:gd name="connsiteY2" fmla="*/ 0 h 201984"/>
                  <a:gd name="connsiteX3" fmla="*/ 0 w 134164"/>
                  <a:gd name="connsiteY3" fmla="*/ 127201 h 201984"/>
                  <a:gd name="connsiteX4" fmla="*/ 22163 w 134164"/>
                  <a:gd name="connsiteY4" fmla="*/ 198953 h 201984"/>
                  <a:gd name="connsiteX5" fmla="*/ 27915 w 134164"/>
                  <a:gd name="connsiteY5" fmla="*/ 201984 h 201984"/>
                  <a:gd name="connsiteX6" fmla="*/ 31842 w 134164"/>
                  <a:gd name="connsiteY6" fmla="*/ 200767 h 201984"/>
                  <a:gd name="connsiteX7" fmla="*/ 33656 w 134164"/>
                  <a:gd name="connsiteY7" fmla="*/ 191088 h 201984"/>
                  <a:gd name="connsiteX8" fmla="*/ 13927 w 134164"/>
                  <a:gd name="connsiteY8" fmla="*/ 127201 h 201984"/>
                  <a:gd name="connsiteX9" fmla="*/ 127201 w 134164"/>
                  <a:gd name="connsiteY9" fmla="*/ 13927 h 20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4" h="201984">
                    <a:moveTo>
                      <a:pt x="127201" y="13927"/>
                    </a:moveTo>
                    <a:cubicBezTo>
                      <a:pt x="131047" y="13927"/>
                      <a:pt x="134164" y="10809"/>
                      <a:pt x="134164" y="6963"/>
                    </a:cubicBezTo>
                    <a:cubicBezTo>
                      <a:pt x="134164" y="3118"/>
                      <a:pt x="131047" y="0"/>
                      <a:pt x="127201" y="0"/>
                    </a:cubicBezTo>
                    <a:cubicBezTo>
                      <a:pt x="57062" y="0"/>
                      <a:pt x="0" y="57062"/>
                      <a:pt x="0" y="127201"/>
                    </a:cubicBezTo>
                    <a:cubicBezTo>
                      <a:pt x="0" y="152955"/>
                      <a:pt x="7663" y="177766"/>
                      <a:pt x="22163" y="198953"/>
                    </a:cubicBezTo>
                    <a:cubicBezTo>
                      <a:pt x="23512" y="200924"/>
                      <a:pt x="25694" y="201984"/>
                      <a:pt x="27915" y="201984"/>
                    </a:cubicBezTo>
                    <a:cubicBezTo>
                      <a:pt x="29270" y="201984"/>
                      <a:pt x="30639" y="201590"/>
                      <a:pt x="31842" y="200767"/>
                    </a:cubicBezTo>
                    <a:cubicBezTo>
                      <a:pt x="35015" y="198596"/>
                      <a:pt x="35827" y="194262"/>
                      <a:pt x="33656" y="191088"/>
                    </a:cubicBezTo>
                    <a:cubicBezTo>
                      <a:pt x="20749" y="172228"/>
                      <a:pt x="13927" y="150137"/>
                      <a:pt x="13927" y="127201"/>
                    </a:cubicBezTo>
                    <a:cubicBezTo>
                      <a:pt x="13926" y="64742"/>
                      <a:pt x="64741" y="13927"/>
                      <a:pt x="127201" y="13927"/>
                    </a:cubicBezTo>
                    <a:close/>
                  </a:path>
                </a:pathLst>
              </a:custGeom>
              <a:solidFill>
                <a:srgbClr val="F26A3B"/>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6" name="Freeform: Shape 365">
                <a:extLst>
                  <a:ext uri="{FF2B5EF4-FFF2-40B4-BE49-F238E27FC236}">
                    <a16:creationId xmlns:a16="http://schemas.microsoft.com/office/drawing/2014/main" id="{B7552B57-A0A5-3F8E-B18C-1D6B9CAC01F7}"/>
                  </a:ext>
                </a:extLst>
              </p:cNvPr>
              <p:cNvSpPr/>
              <p:nvPr/>
            </p:nvSpPr>
            <p:spPr>
              <a:xfrm>
                <a:off x="4137869" y="4272775"/>
                <a:ext cx="93247" cy="43809"/>
              </a:xfrm>
              <a:custGeom>
                <a:avLst/>
                <a:gdLst>
                  <a:gd name="connsiteX0" fmla="*/ 2367 w 93247"/>
                  <a:gd name="connsiteY0" fmla="*/ 12194 h 43809"/>
                  <a:gd name="connsiteX1" fmla="*/ 86284 w 93247"/>
                  <a:gd name="connsiteY1" fmla="*/ 43810 h 43809"/>
                  <a:gd name="connsiteX2" fmla="*/ 93248 w 93247"/>
                  <a:gd name="connsiteY2" fmla="*/ 36847 h 43809"/>
                  <a:gd name="connsiteX3" fmla="*/ 86284 w 93247"/>
                  <a:gd name="connsiteY3" fmla="*/ 29883 h 43809"/>
                  <a:gd name="connsiteX4" fmla="*/ 11559 w 93247"/>
                  <a:gd name="connsiteY4" fmla="*/ 1732 h 43809"/>
                  <a:gd name="connsiteX5" fmla="*/ 1732 w 93247"/>
                  <a:gd name="connsiteY5" fmla="*/ 2367 h 43809"/>
                  <a:gd name="connsiteX6" fmla="*/ 2367 w 93247"/>
                  <a:gd name="connsiteY6" fmla="*/ 12194 h 4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47" h="43809">
                    <a:moveTo>
                      <a:pt x="2367" y="12194"/>
                    </a:moveTo>
                    <a:cubicBezTo>
                      <a:pt x="25572" y="32581"/>
                      <a:pt x="55375" y="43810"/>
                      <a:pt x="86284" y="43810"/>
                    </a:cubicBezTo>
                    <a:cubicBezTo>
                      <a:pt x="90130" y="43810"/>
                      <a:pt x="93248" y="40692"/>
                      <a:pt x="93248" y="36847"/>
                    </a:cubicBezTo>
                    <a:cubicBezTo>
                      <a:pt x="93248" y="33001"/>
                      <a:pt x="90130" y="29883"/>
                      <a:pt x="86284" y="29883"/>
                    </a:cubicBezTo>
                    <a:cubicBezTo>
                      <a:pt x="58759" y="29883"/>
                      <a:pt x="32222" y="19885"/>
                      <a:pt x="11559" y="1732"/>
                    </a:cubicBezTo>
                    <a:cubicBezTo>
                      <a:pt x="8669" y="-806"/>
                      <a:pt x="4269" y="-522"/>
                      <a:pt x="1732" y="2367"/>
                    </a:cubicBezTo>
                    <a:cubicBezTo>
                      <a:pt x="-805" y="5257"/>
                      <a:pt x="-522" y="9656"/>
                      <a:pt x="2367" y="12194"/>
                    </a:cubicBezTo>
                    <a:close/>
                  </a:path>
                </a:pathLst>
              </a:custGeom>
              <a:solidFill>
                <a:srgbClr val="F26A3B"/>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7" name="Freeform: Shape 366">
                <a:extLst>
                  <a:ext uri="{FF2B5EF4-FFF2-40B4-BE49-F238E27FC236}">
                    <a16:creationId xmlns:a16="http://schemas.microsoft.com/office/drawing/2014/main" id="{6BF3808B-3FB7-F2B8-C1C3-8ADBEE398433}"/>
                  </a:ext>
                </a:extLst>
              </p:cNvPr>
              <p:cNvSpPr/>
              <p:nvPr/>
            </p:nvSpPr>
            <p:spPr>
              <a:xfrm>
                <a:off x="4178606" y="4065770"/>
                <a:ext cx="246278" cy="60881"/>
              </a:xfrm>
              <a:custGeom>
                <a:avLst/>
                <a:gdLst>
                  <a:gd name="connsiteX0" fmla="*/ 246278 w 246278"/>
                  <a:gd name="connsiteY0" fmla="*/ 29158 h 60881"/>
                  <a:gd name="connsiteX1" fmla="*/ 246278 w 246278"/>
                  <a:gd name="connsiteY1" fmla="*/ 12421 h 60881"/>
                  <a:gd name="connsiteX2" fmla="*/ 233858 w 246278"/>
                  <a:gd name="connsiteY2" fmla="*/ 0 h 60881"/>
                  <a:gd name="connsiteX3" fmla="*/ 217120 w 246278"/>
                  <a:gd name="connsiteY3" fmla="*/ 0 h 60881"/>
                  <a:gd name="connsiteX4" fmla="*/ 204700 w 246278"/>
                  <a:gd name="connsiteY4" fmla="*/ 12421 h 60881"/>
                  <a:gd name="connsiteX5" fmla="*/ 204700 w 246278"/>
                  <a:gd name="connsiteY5" fmla="*/ 13826 h 60881"/>
                  <a:gd name="connsiteX6" fmla="*/ 145037 w 246278"/>
                  <a:gd name="connsiteY6" fmla="*/ 13826 h 60881"/>
                  <a:gd name="connsiteX7" fmla="*/ 140114 w 246278"/>
                  <a:gd name="connsiteY7" fmla="*/ 15866 h 60881"/>
                  <a:gd name="connsiteX8" fmla="*/ 109025 w 246278"/>
                  <a:gd name="connsiteY8" fmla="*/ 46955 h 60881"/>
                  <a:gd name="connsiteX9" fmla="*/ 6963 w 246278"/>
                  <a:gd name="connsiteY9" fmla="*/ 46955 h 60881"/>
                  <a:gd name="connsiteX10" fmla="*/ 0 w 246278"/>
                  <a:gd name="connsiteY10" fmla="*/ 53918 h 60881"/>
                  <a:gd name="connsiteX11" fmla="*/ 6963 w 246278"/>
                  <a:gd name="connsiteY11" fmla="*/ 60881 h 60881"/>
                  <a:gd name="connsiteX12" fmla="*/ 111909 w 246278"/>
                  <a:gd name="connsiteY12" fmla="*/ 60881 h 60881"/>
                  <a:gd name="connsiteX13" fmla="*/ 116832 w 246278"/>
                  <a:gd name="connsiteY13" fmla="*/ 58841 h 60881"/>
                  <a:gd name="connsiteX14" fmla="*/ 147921 w 246278"/>
                  <a:gd name="connsiteY14" fmla="*/ 27753 h 60881"/>
                  <a:gd name="connsiteX15" fmla="*/ 204699 w 246278"/>
                  <a:gd name="connsiteY15" fmla="*/ 27753 h 60881"/>
                  <a:gd name="connsiteX16" fmla="*/ 204699 w 246278"/>
                  <a:gd name="connsiteY16" fmla="*/ 29158 h 60881"/>
                  <a:gd name="connsiteX17" fmla="*/ 217119 w 246278"/>
                  <a:gd name="connsiteY17" fmla="*/ 41578 h 60881"/>
                  <a:gd name="connsiteX18" fmla="*/ 233858 w 246278"/>
                  <a:gd name="connsiteY18" fmla="*/ 41578 h 60881"/>
                  <a:gd name="connsiteX19" fmla="*/ 246278 w 246278"/>
                  <a:gd name="connsiteY19" fmla="*/ 29158 h 60881"/>
                  <a:gd name="connsiteX20" fmla="*/ 232352 w 246278"/>
                  <a:gd name="connsiteY20" fmla="*/ 27652 h 60881"/>
                  <a:gd name="connsiteX21" fmla="*/ 218626 w 246278"/>
                  <a:gd name="connsiteY21" fmla="*/ 27652 h 60881"/>
                  <a:gd name="connsiteX22" fmla="*/ 218626 w 246278"/>
                  <a:gd name="connsiteY22" fmla="*/ 13927 h 60881"/>
                  <a:gd name="connsiteX23" fmla="*/ 232352 w 246278"/>
                  <a:gd name="connsiteY23" fmla="*/ 13927 h 60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6278" h="60881">
                    <a:moveTo>
                      <a:pt x="246278" y="29158"/>
                    </a:moveTo>
                    <a:lnTo>
                      <a:pt x="246278" y="12421"/>
                    </a:lnTo>
                    <a:cubicBezTo>
                      <a:pt x="246278" y="5572"/>
                      <a:pt x="240707" y="0"/>
                      <a:pt x="233858" y="0"/>
                    </a:cubicBezTo>
                    <a:lnTo>
                      <a:pt x="217120" y="0"/>
                    </a:lnTo>
                    <a:cubicBezTo>
                      <a:pt x="210272" y="0"/>
                      <a:pt x="204700" y="5572"/>
                      <a:pt x="204700" y="12421"/>
                    </a:cubicBezTo>
                    <a:lnTo>
                      <a:pt x="204700" y="13826"/>
                    </a:lnTo>
                    <a:lnTo>
                      <a:pt x="145037" y="13826"/>
                    </a:lnTo>
                    <a:cubicBezTo>
                      <a:pt x="143190" y="13826"/>
                      <a:pt x="141419" y="14560"/>
                      <a:pt x="140114" y="15866"/>
                    </a:cubicBezTo>
                    <a:lnTo>
                      <a:pt x="109025" y="46955"/>
                    </a:lnTo>
                    <a:lnTo>
                      <a:pt x="6963" y="46955"/>
                    </a:lnTo>
                    <a:cubicBezTo>
                      <a:pt x="3118" y="46955"/>
                      <a:pt x="0" y="50072"/>
                      <a:pt x="0" y="53918"/>
                    </a:cubicBezTo>
                    <a:cubicBezTo>
                      <a:pt x="0" y="57763"/>
                      <a:pt x="3118" y="60881"/>
                      <a:pt x="6963" y="60881"/>
                    </a:cubicBezTo>
                    <a:lnTo>
                      <a:pt x="111909" y="60881"/>
                    </a:lnTo>
                    <a:cubicBezTo>
                      <a:pt x="113755" y="60881"/>
                      <a:pt x="115527" y="60148"/>
                      <a:pt x="116832" y="58841"/>
                    </a:cubicBezTo>
                    <a:lnTo>
                      <a:pt x="147921" y="27753"/>
                    </a:lnTo>
                    <a:lnTo>
                      <a:pt x="204699" y="27753"/>
                    </a:lnTo>
                    <a:lnTo>
                      <a:pt x="204699" y="29158"/>
                    </a:lnTo>
                    <a:cubicBezTo>
                      <a:pt x="204699" y="36007"/>
                      <a:pt x="210271" y="41578"/>
                      <a:pt x="217119" y="41578"/>
                    </a:cubicBezTo>
                    <a:lnTo>
                      <a:pt x="233858" y="41578"/>
                    </a:lnTo>
                    <a:cubicBezTo>
                      <a:pt x="240707" y="41579"/>
                      <a:pt x="246278" y="36007"/>
                      <a:pt x="246278" y="29158"/>
                    </a:cubicBezTo>
                    <a:close/>
                    <a:moveTo>
                      <a:pt x="232352" y="27652"/>
                    </a:moveTo>
                    <a:lnTo>
                      <a:pt x="218626" y="27652"/>
                    </a:lnTo>
                    <a:lnTo>
                      <a:pt x="218626" y="13927"/>
                    </a:lnTo>
                    <a:lnTo>
                      <a:pt x="232352" y="13927"/>
                    </a:ln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8" name="Freeform: Shape 367">
                <a:extLst>
                  <a:ext uri="{FF2B5EF4-FFF2-40B4-BE49-F238E27FC236}">
                    <a16:creationId xmlns:a16="http://schemas.microsoft.com/office/drawing/2014/main" id="{FCB77AC4-4DCD-1E2E-91F1-A663614445D3}"/>
                  </a:ext>
                </a:extLst>
              </p:cNvPr>
              <p:cNvSpPr/>
              <p:nvPr/>
            </p:nvSpPr>
            <p:spPr>
              <a:xfrm>
                <a:off x="4186073" y="4142954"/>
                <a:ext cx="232025" cy="48840"/>
              </a:xfrm>
              <a:custGeom>
                <a:avLst/>
                <a:gdLst>
                  <a:gd name="connsiteX0" fmla="*/ 206064 w 232025"/>
                  <a:gd name="connsiteY0" fmla="*/ 38381 h 48840"/>
                  <a:gd name="connsiteX1" fmla="*/ 219605 w 232025"/>
                  <a:gd name="connsiteY1" fmla="*/ 38381 h 48840"/>
                  <a:gd name="connsiteX2" fmla="*/ 232026 w 232025"/>
                  <a:gd name="connsiteY2" fmla="*/ 25961 h 48840"/>
                  <a:gd name="connsiteX3" fmla="*/ 232026 w 232025"/>
                  <a:gd name="connsiteY3" fmla="*/ 12420 h 48840"/>
                  <a:gd name="connsiteX4" fmla="*/ 219605 w 232025"/>
                  <a:gd name="connsiteY4" fmla="*/ 0 h 48840"/>
                  <a:gd name="connsiteX5" fmla="*/ 206064 w 232025"/>
                  <a:gd name="connsiteY5" fmla="*/ 0 h 48840"/>
                  <a:gd name="connsiteX6" fmla="*/ 193696 w 232025"/>
                  <a:gd name="connsiteY6" fmla="*/ 11373 h 48840"/>
                  <a:gd name="connsiteX7" fmla="*/ 162452 w 232025"/>
                  <a:gd name="connsiteY7" fmla="*/ 11373 h 48840"/>
                  <a:gd name="connsiteX8" fmla="*/ 157528 w 232025"/>
                  <a:gd name="connsiteY8" fmla="*/ 13413 h 48840"/>
                  <a:gd name="connsiteX9" fmla="*/ 136028 w 232025"/>
                  <a:gd name="connsiteY9" fmla="*/ 34914 h 48840"/>
                  <a:gd name="connsiteX10" fmla="*/ 6963 w 232025"/>
                  <a:gd name="connsiteY10" fmla="*/ 34914 h 48840"/>
                  <a:gd name="connsiteX11" fmla="*/ 0 w 232025"/>
                  <a:gd name="connsiteY11" fmla="*/ 41877 h 48840"/>
                  <a:gd name="connsiteX12" fmla="*/ 6963 w 232025"/>
                  <a:gd name="connsiteY12" fmla="*/ 48840 h 48840"/>
                  <a:gd name="connsiteX13" fmla="*/ 138912 w 232025"/>
                  <a:gd name="connsiteY13" fmla="*/ 48840 h 48840"/>
                  <a:gd name="connsiteX14" fmla="*/ 143836 w 232025"/>
                  <a:gd name="connsiteY14" fmla="*/ 46800 h 48840"/>
                  <a:gd name="connsiteX15" fmla="*/ 165336 w 232025"/>
                  <a:gd name="connsiteY15" fmla="*/ 25300 h 48840"/>
                  <a:gd name="connsiteX16" fmla="*/ 193644 w 232025"/>
                  <a:gd name="connsiteY16" fmla="*/ 25300 h 48840"/>
                  <a:gd name="connsiteX17" fmla="*/ 193644 w 232025"/>
                  <a:gd name="connsiteY17" fmla="*/ 25962 h 48840"/>
                  <a:gd name="connsiteX18" fmla="*/ 206064 w 232025"/>
                  <a:gd name="connsiteY18" fmla="*/ 38381 h 48840"/>
                  <a:gd name="connsiteX19" fmla="*/ 207571 w 232025"/>
                  <a:gd name="connsiteY19" fmla="*/ 13925 h 48840"/>
                  <a:gd name="connsiteX20" fmla="*/ 218100 w 232025"/>
                  <a:gd name="connsiteY20" fmla="*/ 13925 h 48840"/>
                  <a:gd name="connsiteX21" fmla="*/ 218100 w 232025"/>
                  <a:gd name="connsiteY21" fmla="*/ 24453 h 48840"/>
                  <a:gd name="connsiteX22" fmla="*/ 207571 w 232025"/>
                  <a:gd name="connsiteY22" fmla="*/ 24453 h 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2025" h="48840">
                    <a:moveTo>
                      <a:pt x="206064" y="38381"/>
                    </a:moveTo>
                    <a:lnTo>
                      <a:pt x="219605" y="38381"/>
                    </a:lnTo>
                    <a:cubicBezTo>
                      <a:pt x="226453" y="38381"/>
                      <a:pt x="232026" y="32809"/>
                      <a:pt x="232026" y="25961"/>
                    </a:cubicBezTo>
                    <a:lnTo>
                      <a:pt x="232026" y="12420"/>
                    </a:lnTo>
                    <a:cubicBezTo>
                      <a:pt x="232026" y="5572"/>
                      <a:pt x="226454" y="0"/>
                      <a:pt x="219605" y="0"/>
                    </a:cubicBezTo>
                    <a:lnTo>
                      <a:pt x="206064" y="0"/>
                    </a:lnTo>
                    <a:cubicBezTo>
                      <a:pt x="199569" y="0"/>
                      <a:pt x="194231" y="5014"/>
                      <a:pt x="193696" y="11373"/>
                    </a:cubicBezTo>
                    <a:lnTo>
                      <a:pt x="162452" y="11373"/>
                    </a:lnTo>
                    <a:cubicBezTo>
                      <a:pt x="160605" y="11373"/>
                      <a:pt x="158834" y="12107"/>
                      <a:pt x="157528" y="13413"/>
                    </a:cubicBezTo>
                    <a:lnTo>
                      <a:pt x="136028" y="34914"/>
                    </a:lnTo>
                    <a:lnTo>
                      <a:pt x="6963" y="34914"/>
                    </a:lnTo>
                    <a:cubicBezTo>
                      <a:pt x="3118" y="34914"/>
                      <a:pt x="0" y="38031"/>
                      <a:pt x="0" y="41877"/>
                    </a:cubicBezTo>
                    <a:cubicBezTo>
                      <a:pt x="0" y="45723"/>
                      <a:pt x="3118" y="48840"/>
                      <a:pt x="6963" y="48840"/>
                    </a:cubicBezTo>
                    <a:lnTo>
                      <a:pt x="138912" y="48840"/>
                    </a:lnTo>
                    <a:cubicBezTo>
                      <a:pt x="140759" y="48840"/>
                      <a:pt x="142530" y="48107"/>
                      <a:pt x="143836" y="46800"/>
                    </a:cubicBezTo>
                    <a:lnTo>
                      <a:pt x="165336" y="25300"/>
                    </a:lnTo>
                    <a:lnTo>
                      <a:pt x="193644" y="25300"/>
                    </a:lnTo>
                    <a:lnTo>
                      <a:pt x="193644" y="25962"/>
                    </a:lnTo>
                    <a:cubicBezTo>
                      <a:pt x="193644" y="32809"/>
                      <a:pt x="199216" y="38381"/>
                      <a:pt x="206064" y="38381"/>
                    </a:cubicBezTo>
                    <a:close/>
                    <a:moveTo>
                      <a:pt x="207571" y="13925"/>
                    </a:moveTo>
                    <a:lnTo>
                      <a:pt x="218100" y="13925"/>
                    </a:lnTo>
                    <a:lnTo>
                      <a:pt x="218100" y="24453"/>
                    </a:lnTo>
                    <a:lnTo>
                      <a:pt x="207571" y="24453"/>
                    </a:ln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69" name="Freeform: Shape 368">
                <a:extLst>
                  <a:ext uri="{FF2B5EF4-FFF2-40B4-BE49-F238E27FC236}">
                    <a16:creationId xmlns:a16="http://schemas.microsoft.com/office/drawing/2014/main" id="{0A5EB8B3-4118-F63C-CEC5-F4A18354A786}"/>
                  </a:ext>
                </a:extLst>
              </p:cNvPr>
              <p:cNvSpPr/>
              <p:nvPr/>
            </p:nvSpPr>
            <p:spPr>
              <a:xfrm>
                <a:off x="4209009" y="4216938"/>
                <a:ext cx="229029" cy="49694"/>
              </a:xfrm>
              <a:custGeom>
                <a:avLst/>
                <a:gdLst>
                  <a:gd name="connsiteX0" fmla="*/ 216610 w 229029"/>
                  <a:gd name="connsiteY0" fmla="*/ 11313 h 49694"/>
                  <a:gd name="connsiteX1" fmla="*/ 203069 w 229029"/>
                  <a:gd name="connsiteY1" fmla="*/ 11313 h 49694"/>
                  <a:gd name="connsiteX2" fmla="*/ 190658 w 229029"/>
                  <a:gd name="connsiteY2" fmla="*/ 23540 h 49694"/>
                  <a:gd name="connsiteX3" fmla="*/ 162393 w 229029"/>
                  <a:gd name="connsiteY3" fmla="*/ 23540 h 49694"/>
                  <a:gd name="connsiteX4" fmla="*/ 140893 w 229029"/>
                  <a:gd name="connsiteY4" fmla="*/ 2040 h 49694"/>
                  <a:gd name="connsiteX5" fmla="*/ 135969 w 229029"/>
                  <a:gd name="connsiteY5" fmla="*/ 0 h 49694"/>
                  <a:gd name="connsiteX6" fmla="*/ 6963 w 229029"/>
                  <a:gd name="connsiteY6" fmla="*/ 0 h 49694"/>
                  <a:gd name="connsiteX7" fmla="*/ 0 w 229029"/>
                  <a:gd name="connsiteY7" fmla="*/ 6963 h 49694"/>
                  <a:gd name="connsiteX8" fmla="*/ 6963 w 229029"/>
                  <a:gd name="connsiteY8" fmla="*/ 13927 h 49694"/>
                  <a:gd name="connsiteX9" fmla="*/ 133084 w 229029"/>
                  <a:gd name="connsiteY9" fmla="*/ 13927 h 49694"/>
                  <a:gd name="connsiteX10" fmla="*/ 154585 w 229029"/>
                  <a:gd name="connsiteY10" fmla="*/ 35427 h 49694"/>
                  <a:gd name="connsiteX11" fmla="*/ 159509 w 229029"/>
                  <a:gd name="connsiteY11" fmla="*/ 37467 h 49694"/>
                  <a:gd name="connsiteX12" fmla="*/ 190658 w 229029"/>
                  <a:gd name="connsiteY12" fmla="*/ 37467 h 49694"/>
                  <a:gd name="connsiteX13" fmla="*/ 203068 w 229029"/>
                  <a:gd name="connsiteY13" fmla="*/ 49694 h 49694"/>
                  <a:gd name="connsiteX14" fmla="*/ 216609 w 229029"/>
                  <a:gd name="connsiteY14" fmla="*/ 49694 h 49694"/>
                  <a:gd name="connsiteX15" fmla="*/ 229030 w 229029"/>
                  <a:gd name="connsiteY15" fmla="*/ 37275 h 49694"/>
                  <a:gd name="connsiteX16" fmla="*/ 229030 w 229029"/>
                  <a:gd name="connsiteY16" fmla="*/ 23734 h 49694"/>
                  <a:gd name="connsiteX17" fmla="*/ 216610 w 229029"/>
                  <a:gd name="connsiteY17" fmla="*/ 11313 h 49694"/>
                  <a:gd name="connsiteX18" fmla="*/ 215104 w 229029"/>
                  <a:gd name="connsiteY18" fmla="*/ 35768 h 49694"/>
                  <a:gd name="connsiteX19" fmla="*/ 204575 w 229029"/>
                  <a:gd name="connsiteY19" fmla="*/ 35768 h 49694"/>
                  <a:gd name="connsiteX20" fmla="*/ 204575 w 229029"/>
                  <a:gd name="connsiteY20" fmla="*/ 25239 h 49694"/>
                  <a:gd name="connsiteX21" fmla="*/ 215104 w 229029"/>
                  <a:gd name="connsiteY21" fmla="*/ 25239 h 4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029" h="49694">
                    <a:moveTo>
                      <a:pt x="216610" y="11313"/>
                    </a:moveTo>
                    <a:lnTo>
                      <a:pt x="203069" y="11313"/>
                    </a:lnTo>
                    <a:cubicBezTo>
                      <a:pt x="196286" y="11313"/>
                      <a:pt x="190763" y="16781"/>
                      <a:pt x="190658" y="23540"/>
                    </a:cubicBezTo>
                    <a:lnTo>
                      <a:pt x="162393" y="23540"/>
                    </a:lnTo>
                    <a:lnTo>
                      <a:pt x="140893" y="2040"/>
                    </a:lnTo>
                    <a:cubicBezTo>
                      <a:pt x="139587" y="733"/>
                      <a:pt x="137816" y="0"/>
                      <a:pt x="135969" y="0"/>
                    </a:cubicBezTo>
                    <a:lnTo>
                      <a:pt x="6963" y="0"/>
                    </a:lnTo>
                    <a:cubicBezTo>
                      <a:pt x="3118" y="0"/>
                      <a:pt x="0" y="3118"/>
                      <a:pt x="0" y="6963"/>
                    </a:cubicBezTo>
                    <a:cubicBezTo>
                      <a:pt x="0" y="10809"/>
                      <a:pt x="3118" y="13927"/>
                      <a:pt x="6963" y="13927"/>
                    </a:cubicBezTo>
                    <a:lnTo>
                      <a:pt x="133084" y="13927"/>
                    </a:lnTo>
                    <a:lnTo>
                      <a:pt x="154585" y="35427"/>
                    </a:lnTo>
                    <a:cubicBezTo>
                      <a:pt x="155890" y="36733"/>
                      <a:pt x="157662" y="37467"/>
                      <a:pt x="159509" y="37467"/>
                    </a:cubicBezTo>
                    <a:lnTo>
                      <a:pt x="190658" y="37467"/>
                    </a:lnTo>
                    <a:cubicBezTo>
                      <a:pt x="190762" y="44226"/>
                      <a:pt x="196284" y="49694"/>
                      <a:pt x="203068" y="49694"/>
                    </a:cubicBezTo>
                    <a:lnTo>
                      <a:pt x="216609" y="49694"/>
                    </a:lnTo>
                    <a:cubicBezTo>
                      <a:pt x="223457" y="49694"/>
                      <a:pt x="229030" y="44123"/>
                      <a:pt x="229030" y="37275"/>
                    </a:cubicBezTo>
                    <a:lnTo>
                      <a:pt x="229030" y="23734"/>
                    </a:lnTo>
                    <a:cubicBezTo>
                      <a:pt x="229031" y="16884"/>
                      <a:pt x="223459" y="11313"/>
                      <a:pt x="216610" y="11313"/>
                    </a:cubicBezTo>
                    <a:close/>
                    <a:moveTo>
                      <a:pt x="215104" y="35768"/>
                    </a:moveTo>
                    <a:lnTo>
                      <a:pt x="204575" y="35768"/>
                    </a:lnTo>
                    <a:lnTo>
                      <a:pt x="204575" y="25239"/>
                    </a:lnTo>
                    <a:lnTo>
                      <a:pt x="215104" y="25239"/>
                    </a:ln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sp>
            <p:nvSpPr>
              <p:cNvPr id="370" name="Freeform: Shape 369">
                <a:extLst>
                  <a:ext uri="{FF2B5EF4-FFF2-40B4-BE49-F238E27FC236}">
                    <a16:creationId xmlns:a16="http://schemas.microsoft.com/office/drawing/2014/main" id="{B164457E-3A0A-A35D-9A2F-6CD6E832A689}"/>
                  </a:ext>
                </a:extLst>
              </p:cNvPr>
              <p:cNvSpPr/>
              <p:nvPr/>
            </p:nvSpPr>
            <p:spPr>
              <a:xfrm>
                <a:off x="4193104" y="4145738"/>
                <a:ext cx="109113" cy="13926"/>
              </a:xfrm>
              <a:custGeom>
                <a:avLst/>
                <a:gdLst>
                  <a:gd name="connsiteX0" fmla="*/ 102150 w 109113"/>
                  <a:gd name="connsiteY0" fmla="*/ 13927 h 13926"/>
                  <a:gd name="connsiteX1" fmla="*/ 109113 w 109113"/>
                  <a:gd name="connsiteY1" fmla="*/ 6963 h 13926"/>
                  <a:gd name="connsiteX2" fmla="*/ 102150 w 109113"/>
                  <a:gd name="connsiteY2" fmla="*/ 0 h 13926"/>
                  <a:gd name="connsiteX3" fmla="*/ 6963 w 109113"/>
                  <a:gd name="connsiteY3" fmla="*/ 0 h 13926"/>
                  <a:gd name="connsiteX4" fmla="*/ 0 w 109113"/>
                  <a:gd name="connsiteY4" fmla="*/ 6963 h 13926"/>
                  <a:gd name="connsiteX5" fmla="*/ 6963 w 109113"/>
                  <a:gd name="connsiteY5" fmla="*/ 13927 h 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13" h="13926">
                    <a:moveTo>
                      <a:pt x="102150" y="13927"/>
                    </a:moveTo>
                    <a:cubicBezTo>
                      <a:pt x="105996" y="13927"/>
                      <a:pt x="109113" y="10809"/>
                      <a:pt x="109113" y="6963"/>
                    </a:cubicBezTo>
                    <a:cubicBezTo>
                      <a:pt x="109113" y="3118"/>
                      <a:pt x="105996" y="0"/>
                      <a:pt x="102150" y="0"/>
                    </a:cubicBezTo>
                    <a:lnTo>
                      <a:pt x="6963" y="0"/>
                    </a:lnTo>
                    <a:cubicBezTo>
                      <a:pt x="3118" y="0"/>
                      <a:pt x="0" y="3118"/>
                      <a:pt x="0" y="6963"/>
                    </a:cubicBezTo>
                    <a:cubicBezTo>
                      <a:pt x="0" y="10809"/>
                      <a:pt x="3118" y="13927"/>
                      <a:pt x="6963" y="13927"/>
                    </a:cubicBezTo>
                    <a:close/>
                  </a:path>
                </a:pathLst>
              </a:custGeom>
              <a:solidFill>
                <a:srgbClr val="395F81"/>
              </a:solidFill>
              <a:ln w="91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otham" panose="02000504050000020004" pitchFamily="50" charset="0"/>
                  <a:ea typeface="+mn-ea"/>
                  <a:cs typeface="+mn-cs"/>
                </a:endParaRPr>
              </a:p>
            </p:txBody>
          </p:sp>
        </p:grpSp>
      </p:grpSp>
      <p:grpSp>
        <p:nvGrpSpPr>
          <p:cNvPr id="34" name="Group 33">
            <a:extLst>
              <a:ext uri="{FF2B5EF4-FFF2-40B4-BE49-F238E27FC236}">
                <a16:creationId xmlns:a16="http://schemas.microsoft.com/office/drawing/2014/main" id="{04A0A004-E7D5-5978-ECB4-D31FF2F5AEBE}"/>
              </a:ext>
            </a:extLst>
          </p:cNvPr>
          <p:cNvGrpSpPr/>
          <p:nvPr/>
        </p:nvGrpSpPr>
        <p:grpSpPr>
          <a:xfrm>
            <a:off x="527011" y="955370"/>
            <a:ext cx="2067202" cy="2625877"/>
            <a:chOff x="527011" y="768750"/>
            <a:chExt cx="2067202" cy="2625877"/>
          </a:xfrm>
        </p:grpSpPr>
        <p:sp>
          <p:nvSpPr>
            <p:cNvPr id="315" name="Rectangle: Rounded Corners 314">
              <a:extLst>
                <a:ext uri="{FF2B5EF4-FFF2-40B4-BE49-F238E27FC236}">
                  <a16:creationId xmlns:a16="http://schemas.microsoft.com/office/drawing/2014/main" id="{54EB3B7D-B10F-E695-14C3-9EDB495FA5AC}"/>
                </a:ext>
              </a:extLst>
            </p:cNvPr>
            <p:cNvSpPr/>
            <p:nvPr/>
          </p:nvSpPr>
          <p:spPr>
            <a:xfrm>
              <a:off x="527011" y="2246249"/>
              <a:ext cx="2067202" cy="1148378"/>
            </a:xfrm>
            <a:prstGeom prst="roundRect">
              <a:avLst>
                <a:gd name="adj" fmla="val 58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Pentagon 95">
              <a:extLst>
                <a:ext uri="{FF2B5EF4-FFF2-40B4-BE49-F238E27FC236}">
                  <a16:creationId xmlns:a16="http://schemas.microsoft.com/office/drawing/2014/main" id="{B68029FE-553C-0011-EDBD-841DAF766EC1}"/>
                </a:ext>
              </a:extLst>
            </p:cNvPr>
            <p:cNvSpPr/>
            <p:nvPr/>
          </p:nvSpPr>
          <p:spPr>
            <a:xfrm rot="5400000">
              <a:off x="800080" y="815103"/>
              <a:ext cx="1521064" cy="2067201"/>
            </a:xfrm>
            <a:prstGeom prst="homePlate">
              <a:avLst>
                <a:gd name="adj" fmla="val 14458"/>
              </a:avLst>
            </a:prstGeom>
            <a:solidFill>
              <a:schemeClr val="bg1"/>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Rectangle 317">
              <a:extLst>
                <a:ext uri="{FF2B5EF4-FFF2-40B4-BE49-F238E27FC236}">
                  <a16:creationId xmlns:a16="http://schemas.microsoft.com/office/drawing/2014/main" id="{C8FE7D86-8245-A415-C631-CE8C16ED5338}"/>
                </a:ext>
              </a:extLst>
            </p:cNvPr>
            <p:cNvSpPr/>
            <p:nvPr/>
          </p:nvSpPr>
          <p:spPr>
            <a:xfrm>
              <a:off x="527012" y="768750"/>
              <a:ext cx="2067201" cy="309895"/>
            </a:xfrm>
            <a:prstGeom prst="rect">
              <a:avLst/>
            </a:prstGeom>
            <a:solidFill>
              <a:srgbClr val="C00000"/>
            </a:solidFill>
            <a:ln w="12700">
              <a:solidFill>
                <a:srgbClr val="C00000"/>
              </a:solidFill>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sym typeface="Helvetica Light"/>
                </a:rPr>
                <a:t>RED</a:t>
              </a: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Rectangle 316">
              <a:extLst>
                <a:ext uri="{FF2B5EF4-FFF2-40B4-BE49-F238E27FC236}">
                  <a16:creationId xmlns:a16="http://schemas.microsoft.com/office/drawing/2014/main" id="{89D09217-9397-6E56-21B3-D49ACF797CC3}"/>
                </a:ext>
              </a:extLst>
            </p:cNvPr>
            <p:cNvSpPr/>
            <p:nvPr/>
          </p:nvSpPr>
          <p:spPr>
            <a:xfrm>
              <a:off x="528524" y="1174461"/>
              <a:ext cx="2064176" cy="961802"/>
            </a:xfrm>
            <a:prstGeom prst="rect">
              <a:avLst/>
            </a:prstGeom>
          </p:spPr>
          <p:txBody>
            <a:bodyPr wrap="square" lIns="91440" tIns="0" rIns="91440" bIns="0">
              <a:spAutoFit/>
            </a:bodyPr>
            <a:lstStyle/>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Objective-based Red Teams and TIBER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Pen Testing</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Continuous Testing</a:t>
              </a:r>
            </a:p>
            <a:p>
              <a:pPr marL="112395" marR="0" lvl="0" indent="-112395"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AppSec, Cloud, Device &amp; IoT</a:t>
              </a:r>
            </a:p>
          </p:txBody>
        </p:sp>
        <p:grpSp>
          <p:nvGrpSpPr>
            <p:cNvPr id="371" name="Group 370">
              <a:extLst>
                <a:ext uri="{FF2B5EF4-FFF2-40B4-BE49-F238E27FC236}">
                  <a16:creationId xmlns:a16="http://schemas.microsoft.com/office/drawing/2014/main" id="{C60A1454-D38D-1393-8FDC-DE34F4B200AB}"/>
                </a:ext>
              </a:extLst>
            </p:cNvPr>
            <p:cNvGrpSpPr>
              <a:grpSpLocks noChangeAspect="1"/>
            </p:cNvGrpSpPr>
            <p:nvPr/>
          </p:nvGrpSpPr>
          <p:grpSpPr>
            <a:xfrm>
              <a:off x="1301094" y="2761256"/>
              <a:ext cx="519036" cy="556112"/>
              <a:chOff x="2983142" y="3312698"/>
              <a:chExt cx="332135" cy="355860"/>
            </a:xfrm>
          </p:grpSpPr>
          <p:sp>
            <p:nvSpPr>
              <p:cNvPr id="372" name="Freeform: Shape 371">
                <a:extLst>
                  <a:ext uri="{FF2B5EF4-FFF2-40B4-BE49-F238E27FC236}">
                    <a16:creationId xmlns:a16="http://schemas.microsoft.com/office/drawing/2014/main" id="{F03CF120-D280-9A36-D1E0-36E71D350EAF}"/>
                  </a:ext>
                </a:extLst>
              </p:cNvPr>
              <p:cNvSpPr/>
              <p:nvPr/>
            </p:nvSpPr>
            <p:spPr>
              <a:xfrm>
                <a:off x="2983142" y="3354215"/>
                <a:ext cx="88965" cy="266895"/>
              </a:xfrm>
              <a:custGeom>
                <a:avLst/>
                <a:gdLst>
                  <a:gd name="connsiteX0" fmla="*/ 83034 w 88965"/>
                  <a:gd name="connsiteY0" fmla="*/ 266896 h 266895"/>
                  <a:gd name="connsiteX1" fmla="*/ 17793 w 88965"/>
                  <a:gd name="connsiteY1" fmla="*/ 266896 h 266895"/>
                  <a:gd name="connsiteX2" fmla="*/ 0 w 88965"/>
                  <a:gd name="connsiteY2" fmla="*/ 249103 h 266895"/>
                  <a:gd name="connsiteX3" fmla="*/ 0 w 88965"/>
                  <a:gd name="connsiteY3" fmla="*/ 17793 h 266895"/>
                  <a:gd name="connsiteX4" fmla="*/ 17793 w 88965"/>
                  <a:gd name="connsiteY4" fmla="*/ 0 h 266895"/>
                  <a:gd name="connsiteX5" fmla="*/ 41517 w 88965"/>
                  <a:gd name="connsiteY5" fmla="*/ 0 h 266895"/>
                  <a:gd name="connsiteX6" fmla="*/ 47448 w 88965"/>
                  <a:gd name="connsiteY6" fmla="*/ 5931 h 266895"/>
                  <a:gd name="connsiteX7" fmla="*/ 41517 w 88965"/>
                  <a:gd name="connsiteY7" fmla="*/ 11862 h 266895"/>
                  <a:gd name="connsiteX8" fmla="*/ 17793 w 88965"/>
                  <a:gd name="connsiteY8" fmla="*/ 11862 h 266895"/>
                  <a:gd name="connsiteX9" fmla="*/ 11862 w 88965"/>
                  <a:gd name="connsiteY9" fmla="*/ 17793 h 266895"/>
                  <a:gd name="connsiteX10" fmla="*/ 11862 w 88965"/>
                  <a:gd name="connsiteY10" fmla="*/ 249103 h 266895"/>
                  <a:gd name="connsiteX11" fmla="*/ 17793 w 88965"/>
                  <a:gd name="connsiteY11" fmla="*/ 255034 h 266895"/>
                  <a:gd name="connsiteX12" fmla="*/ 83034 w 88965"/>
                  <a:gd name="connsiteY12" fmla="*/ 255034 h 266895"/>
                  <a:gd name="connsiteX13" fmla="*/ 88965 w 88965"/>
                  <a:gd name="connsiteY13" fmla="*/ 260965 h 266895"/>
                  <a:gd name="connsiteX14" fmla="*/ 83034 w 88965"/>
                  <a:gd name="connsiteY14" fmla="*/ 266896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965" h="266895">
                    <a:moveTo>
                      <a:pt x="83034" y="266896"/>
                    </a:moveTo>
                    <a:lnTo>
                      <a:pt x="17793" y="266896"/>
                    </a:lnTo>
                    <a:cubicBezTo>
                      <a:pt x="7966" y="266896"/>
                      <a:pt x="0" y="258930"/>
                      <a:pt x="0" y="249103"/>
                    </a:cubicBezTo>
                    <a:lnTo>
                      <a:pt x="0" y="17793"/>
                    </a:lnTo>
                    <a:cubicBezTo>
                      <a:pt x="0" y="7966"/>
                      <a:pt x="7966" y="0"/>
                      <a:pt x="17793" y="0"/>
                    </a:cubicBezTo>
                    <a:lnTo>
                      <a:pt x="41517" y="0"/>
                    </a:lnTo>
                    <a:cubicBezTo>
                      <a:pt x="44793" y="0"/>
                      <a:pt x="47448" y="2655"/>
                      <a:pt x="47448" y="5931"/>
                    </a:cubicBezTo>
                    <a:cubicBezTo>
                      <a:pt x="47448" y="9207"/>
                      <a:pt x="44793" y="11862"/>
                      <a:pt x="41517" y="11862"/>
                    </a:cubicBezTo>
                    <a:lnTo>
                      <a:pt x="17793" y="11862"/>
                    </a:lnTo>
                    <a:cubicBezTo>
                      <a:pt x="14517" y="11862"/>
                      <a:pt x="11862" y="14517"/>
                      <a:pt x="11862" y="17793"/>
                    </a:cubicBezTo>
                    <a:lnTo>
                      <a:pt x="11862" y="249103"/>
                    </a:lnTo>
                    <a:cubicBezTo>
                      <a:pt x="11862" y="252378"/>
                      <a:pt x="14517" y="255034"/>
                      <a:pt x="17793" y="255034"/>
                    </a:cubicBezTo>
                    <a:lnTo>
                      <a:pt x="83034" y="255034"/>
                    </a:lnTo>
                    <a:cubicBezTo>
                      <a:pt x="86310" y="255034"/>
                      <a:pt x="88965" y="257689"/>
                      <a:pt x="88965" y="260965"/>
                    </a:cubicBezTo>
                    <a:cubicBezTo>
                      <a:pt x="88965" y="264240"/>
                      <a:pt x="86310" y="266896"/>
                      <a:pt x="83034" y="266896"/>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3" name="Freeform: Shape 372">
                <a:extLst>
                  <a:ext uri="{FF2B5EF4-FFF2-40B4-BE49-F238E27FC236}">
                    <a16:creationId xmlns:a16="http://schemas.microsoft.com/office/drawing/2014/main" id="{386EA1C0-E751-41D1-C5FC-C353E8C9EF2C}"/>
                  </a:ext>
                </a:extLst>
              </p:cNvPr>
              <p:cNvSpPr/>
              <p:nvPr/>
            </p:nvSpPr>
            <p:spPr>
              <a:xfrm>
                <a:off x="3161072" y="3354215"/>
                <a:ext cx="47448" cy="71172"/>
              </a:xfrm>
              <a:custGeom>
                <a:avLst/>
                <a:gdLst>
                  <a:gd name="connsiteX0" fmla="*/ 41517 w 47448"/>
                  <a:gd name="connsiteY0" fmla="*/ 71172 h 71172"/>
                  <a:gd name="connsiteX1" fmla="*/ 35586 w 47448"/>
                  <a:gd name="connsiteY1" fmla="*/ 65241 h 71172"/>
                  <a:gd name="connsiteX2" fmla="*/ 35586 w 47448"/>
                  <a:gd name="connsiteY2" fmla="*/ 17793 h 71172"/>
                  <a:gd name="connsiteX3" fmla="*/ 29655 w 47448"/>
                  <a:gd name="connsiteY3" fmla="*/ 11862 h 71172"/>
                  <a:gd name="connsiteX4" fmla="*/ 5931 w 47448"/>
                  <a:gd name="connsiteY4" fmla="*/ 11862 h 71172"/>
                  <a:gd name="connsiteX5" fmla="*/ 0 w 47448"/>
                  <a:gd name="connsiteY5" fmla="*/ 5931 h 71172"/>
                  <a:gd name="connsiteX6" fmla="*/ 5931 w 47448"/>
                  <a:gd name="connsiteY6" fmla="*/ 0 h 71172"/>
                  <a:gd name="connsiteX7" fmla="*/ 29655 w 47448"/>
                  <a:gd name="connsiteY7" fmla="*/ 0 h 71172"/>
                  <a:gd name="connsiteX8" fmla="*/ 47448 w 47448"/>
                  <a:gd name="connsiteY8" fmla="*/ 17793 h 71172"/>
                  <a:gd name="connsiteX9" fmla="*/ 47448 w 47448"/>
                  <a:gd name="connsiteY9" fmla="*/ 65241 h 71172"/>
                  <a:gd name="connsiteX10" fmla="*/ 41517 w 47448"/>
                  <a:gd name="connsiteY10" fmla="*/ 71172 h 7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8" h="71172">
                    <a:moveTo>
                      <a:pt x="41517" y="71172"/>
                    </a:moveTo>
                    <a:cubicBezTo>
                      <a:pt x="38241" y="71172"/>
                      <a:pt x="35586" y="68517"/>
                      <a:pt x="35586" y="65241"/>
                    </a:cubicBezTo>
                    <a:lnTo>
                      <a:pt x="35586" y="17793"/>
                    </a:lnTo>
                    <a:cubicBezTo>
                      <a:pt x="35586" y="14517"/>
                      <a:pt x="32931" y="11862"/>
                      <a:pt x="29655" y="11862"/>
                    </a:cubicBezTo>
                    <a:lnTo>
                      <a:pt x="5931" y="11862"/>
                    </a:lnTo>
                    <a:cubicBezTo>
                      <a:pt x="2655" y="11862"/>
                      <a:pt x="0" y="9207"/>
                      <a:pt x="0" y="5931"/>
                    </a:cubicBezTo>
                    <a:cubicBezTo>
                      <a:pt x="0" y="2655"/>
                      <a:pt x="2655" y="0"/>
                      <a:pt x="5931" y="0"/>
                    </a:cubicBezTo>
                    <a:lnTo>
                      <a:pt x="29655" y="0"/>
                    </a:lnTo>
                    <a:cubicBezTo>
                      <a:pt x="39482" y="0"/>
                      <a:pt x="47448" y="7966"/>
                      <a:pt x="47448" y="17793"/>
                    </a:cubicBezTo>
                    <a:lnTo>
                      <a:pt x="47448" y="65241"/>
                    </a:lnTo>
                    <a:cubicBezTo>
                      <a:pt x="47448" y="68517"/>
                      <a:pt x="44793" y="71172"/>
                      <a:pt x="41517" y="71172"/>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4" name="Freeform: Shape 373">
                <a:extLst>
                  <a:ext uri="{FF2B5EF4-FFF2-40B4-BE49-F238E27FC236}">
                    <a16:creationId xmlns:a16="http://schemas.microsoft.com/office/drawing/2014/main" id="{3F5983C5-2513-C8DA-CD2B-0DAE7DF46CC9}"/>
                  </a:ext>
                </a:extLst>
              </p:cNvPr>
              <p:cNvSpPr/>
              <p:nvPr/>
            </p:nvSpPr>
            <p:spPr>
              <a:xfrm>
                <a:off x="3036521" y="3336422"/>
                <a:ext cx="118620" cy="47448"/>
              </a:xfrm>
              <a:custGeom>
                <a:avLst/>
                <a:gdLst>
                  <a:gd name="connsiteX0" fmla="*/ 100827 w 118620"/>
                  <a:gd name="connsiteY0" fmla="*/ 47448 h 47448"/>
                  <a:gd name="connsiteX1" fmla="*/ 17793 w 118620"/>
                  <a:gd name="connsiteY1" fmla="*/ 47448 h 47448"/>
                  <a:gd name="connsiteX2" fmla="*/ 0 w 118620"/>
                  <a:gd name="connsiteY2" fmla="*/ 29655 h 47448"/>
                  <a:gd name="connsiteX3" fmla="*/ 0 w 118620"/>
                  <a:gd name="connsiteY3" fmla="*/ 17793 h 47448"/>
                  <a:gd name="connsiteX4" fmla="*/ 17793 w 118620"/>
                  <a:gd name="connsiteY4" fmla="*/ 0 h 47448"/>
                  <a:gd name="connsiteX5" fmla="*/ 100827 w 118620"/>
                  <a:gd name="connsiteY5" fmla="*/ 0 h 47448"/>
                  <a:gd name="connsiteX6" fmla="*/ 118620 w 118620"/>
                  <a:gd name="connsiteY6" fmla="*/ 17793 h 47448"/>
                  <a:gd name="connsiteX7" fmla="*/ 118620 w 118620"/>
                  <a:gd name="connsiteY7" fmla="*/ 29655 h 47448"/>
                  <a:gd name="connsiteX8" fmla="*/ 100827 w 118620"/>
                  <a:gd name="connsiteY8" fmla="*/ 47448 h 47448"/>
                  <a:gd name="connsiteX9" fmla="*/ 17793 w 118620"/>
                  <a:gd name="connsiteY9" fmla="*/ 11862 h 47448"/>
                  <a:gd name="connsiteX10" fmla="*/ 11862 w 118620"/>
                  <a:gd name="connsiteY10" fmla="*/ 17793 h 47448"/>
                  <a:gd name="connsiteX11" fmla="*/ 11862 w 118620"/>
                  <a:gd name="connsiteY11" fmla="*/ 29655 h 47448"/>
                  <a:gd name="connsiteX12" fmla="*/ 17793 w 118620"/>
                  <a:gd name="connsiteY12" fmla="*/ 35586 h 47448"/>
                  <a:gd name="connsiteX13" fmla="*/ 100827 w 118620"/>
                  <a:gd name="connsiteY13" fmla="*/ 35586 h 47448"/>
                  <a:gd name="connsiteX14" fmla="*/ 106758 w 118620"/>
                  <a:gd name="connsiteY14" fmla="*/ 29655 h 47448"/>
                  <a:gd name="connsiteX15" fmla="*/ 106758 w 118620"/>
                  <a:gd name="connsiteY15" fmla="*/ 17793 h 47448"/>
                  <a:gd name="connsiteX16" fmla="*/ 100827 w 118620"/>
                  <a:gd name="connsiteY16" fmla="*/ 11862 h 4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620" h="47448">
                    <a:moveTo>
                      <a:pt x="100827" y="47448"/>
                    </a:moveTo>
                    <a:lnTo>
                      <a:pt x="17793" y="47448"/>
                    </a:lnTo>
                    <a:cubicBezTo>
                      <a:pt x="7966" y="47448"/>
                      <a:pt x="0" y="39482"/>
                      <a:pt x="0" y="29655"/>
                    </a:cubicBezTo>
                    <a:lnTo>
                      <a:pt x="0" y="17793"/>
                    </a:lnTo>
                    <a:cubicBezTo>
                      <a:pt x="0" y="7966"/>
                      <a:pt x="7966" y="0"/>
                      <a:pt x="17793" y="0"/>
                    </a:cubicBezTo>
                    <a:lnTo>
                      <a:pt x="100827" y="0"/>
                    </a:lnTo>
                    <a:cubicBezTo>
                      <a:pt x="110654" y="0"/>
                      <a:pt x="118620" y="7966"/>
                      <a:pt x="118620" y="17793"/>
                    </a:cubicBezTo>
                    <a:lnTo>
                      <a:pt x="118620" y="29655"/>
                    </a:lnTo>
                    <a:cubicBezTo>
                      <a:pt x="118620" y="39482"/>
                      <a:pt x="110654" y="47448"/>
                      <a:pt x="100827" y="47448"/>
                    </a:cubicBezTo>
                    <a:close/>
                    <a:moveTo>
                      <a:pt x="17793" y="11862"/>
                    </a:moveTo>
                    <a:cubicBezTo>
                      <a:pt x="14517" y="11862"/>
                      <a:pt x="11862" y="14517"/>
                      <a:pt x="11862" y="17793"/>
                    </a:cubicBezTo>
                    <a:lnTo>
                      <a:pt x="11862" y="29655"/>
                    </a:lnTo>
                    <a:cubicBezTo>
                      <a:pt x="11862" y="32931"/>
                      <a:pt x="14517" y="35586"/>
                      <a:pt x="17793" y="35586"/>
                    </a:cubicBezTo>
                    <a:lnTo>
                      <a:pt x="100827" y="35586"/>
                    </a:lnTo>
                    <a:cubicBezTo>
                      <a:pt x="104103" y="35586"/>
                      <a:pt x="106758" y="32931"/>
                      <a:pt x="106758" y="29655"/>
                    </a:cubicBezTo>
                    <a:lnTo>
                      <a:pt x="106758" y="17793"/>
                    </a:lnTo>
                    <a:cubicBezTo>
                      <a:pt x="106758" y="14517"/>
                      <a:pt x="104103" y="11862"/>
                      <a:pt x="100827" y="11862"/>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5" name="Freeform: Shape 374">
                <a:extLst>
                  <a:ext uri="{FF2B5EF4-FFF2-40B4-BE49-F238E27FC236}">
                    <a16:creationId xmlns:a16="http://schemas.microsoft.com/office/drawing/2014/main" id="{291B472C-C00D-13B6-D0D0-860E51E4382A}"/>
                  </a:ext>
                </a:extLst>
              </p:cNvPr>
              <p:cNvSpPr/>
              <p:nvPr/>
            </p:nvSpPr>
            <p:spPr>
              <a:xfrm>
                <a:off x="3066176" y="3312698"/>
                <a:ext cx="59310" cy="35586"/>
              </a:xfrm>
              <a:custGeom>
                <a:avLst/>
                <a:gdLst>
                  <a:gd name="connsiteX0" fmla="*/ 53379 w 59310"/>
                  <a:gd name="connsiteY0" fmla="*/ 35586 h 35586"/>
                  <a:gd name="connsiteX1" fmla="*/ 5931 w 59310"/>
                  <a:gd name="connsiteY1" fmla="*/ 35586 h 35586"/>
                  <a:gd name="connsiteX2" fmla="*/ 0 w 59310"/>
                  <a:gd name="connsiteY2" fmla="*/ 29655 h 35586"/>
                  <a:gd name="connsiteX3" fmla="*/ 0 w 59310"/>
                  <a:gd name="connsiteY3" fmla="*/ 17793 h 35586"/>
                  <a:gd name="connsiteX4" fmla="*/ 17793 w 59310"/>
                  <a:gd name="connsiteY4" fmla="*/ 0 h 35586"/>
                  <a:gd name="connsiteX5" fmla="*/ 41517 w 59310"/>
                  <a:gd name="connsiteY5" fmla="*/ 0 h 35586"/>
                  <a:gd name="connsiteX6" fmla="*/ 59310 w 59310"/>
                  <a:gd name="connsiteY6" fmla="*/ 17793 h 35586"/>
                  <a:gd name="connsiteX7" fmla="*/ 59310 w 59310"/>
                  <a:gd name="connsiteY7" fmla="*/ 29655 h 35586"/>
                  <a:gd name="connsiteX8" fmla="*/ 53379 w 59310"/>
                  <a:gd name="connsiteY8" fmla="*/ 35586 h 35586"/>
                  <a:gd name="connsiteX9" fmla="*/ 11862 w 59310"/>
                  <a:gd name="connsiteY9" fmla="*/ 23724 h 35586"/>
                  <a:gd name="connsiteX10" fmla="*/ 47448 w 59310"/>
                  <a:gd name="connsiteY10" fmla="*/ 23724 h 35586"/>
                  <a:gd name="connsiteX11" fmla="*/ 47448 w 59310"/>
                  <a:gd name="connsiteY11" fmla="*/ 17793 h 35586"/>
                  <a:gd name="connsiteX12" fmla="*/ 41517 w 59310"/>
                  <a:gd name="connsiteY12" fmla="*/ 11862 h 35586"/>
                  <a:gd name="connsiteX13" fmla="*/ 17793 w 59310"/>
                  <a:gd name="connsiteY13" fmla="*/ 11862 h 35586"/>
                  <a:gd name="connsiteX14" fmla="*/ 11862 w 59310"/>
                  <a:gd name="connsiteY14" fmla="*/ 17793 h 3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310" h="35586">
                    <a:moveTo>
                      <a:pt x="53379" y="35586"/>
                    </a:moveTo>
                    <a:lnTo>
                      <a:pt x="5931" y="35586"/>
                    </a:lnTo>
                    <a:cubicBezTo>
                      <a:pt x="2655" y="35586"/>
                      <a:pt x="0" y="32931"/>
                      <a:pt x="0" y="29655"/>
                    </a:cubicBezTo>
                    <a:lnTo>
                      <a:pt x="0" y="17793"/>
                    </a:lnTo>
                    <a:cubicBezTo>
                      <a:pt x="0" y="7966"/>
                      <a:pt x="7966" y="0"/>
                      <a:pt x="17793" y="0"/>
                    </a:cubicBezTo>
                    <a:lnTo>
                      <a:pt x="41517" y="0"/>
                    </a:lnTo>
                    <a:cubicBezTo>
                      <a:pt x="51344" y="0"/>
                      <a:pt x="59310" y="7966"/>
                      <a:pt x="59310" y="17793"/>
                    </a:cubicBezTo>
                    <a:lnTo>
                      <a:pt x="59310" y="29655"/>
                    </a:lnTo>
                    <a:cubicBezTo>
                      <a:pt x="59310" y="32931"/>
                      <a:pt x="56655" y="35586"/>
                      <a:pt x="53379" y="35586"/>
                    </a:cubicBezTo>
                    <a:close/>
                    <a:moveTo>
                      <a:pt x="11862" y="23724"/>
                    </a:moveTo>
                    <a:lnTo>
                      <a:pt x="47448" y="23724"/>
                    </a:lnTo>
                    <a:lnTo>
                      <a:pt x="47448" y="17793"/>
                    </a:lnTo>
                    <a:cubicBezTo>
                      <a:pt x="47448" y="14517"/>
                      <a:pt x="44793" y="11862"/>
                      <a:pt x="41517" y="11862"/>
                    </a:cubicBezTo>
                    <a:lnTo>
                      <a:pt x="17793" y="11862"/>
                    </a:lnTo>
                    <a:cubicBezTo>
                      <a:pt x="14517" y="11862"/>
                      <a:pt x="11862" y="14517"/>
                      <a:pt x="11862" y="17793"/>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6" name="Freeform: Shape 375">
                <a:extLst>
                  <a:ext uri="{FF2B5EF4-FFF2-40B4-BE49-F238E27FC236}">
                    <a16:creationId xmlns:a16="http://schemas.microsoft.com/office/drawing/2014/main" id="{32B5949B-387C-F3FB-B7F6-85E7196914F9}"/>
                  </a:ext>
                </a:extLst>
              </p:cNvPr>
              <p:cNvSpPr/>
              <p:nvPr/>
            </p:nvSpPr>
            <p:spPr>
              <a:xfrm>
                <a:off x="3101728" y="3472835"/>
                <a:ext cx="130489" cy="130482"/>
              </a:xfrm>
              <a:custGeom>
                <a:avLst/>
                <a:gdLst>
                  <a:gd name="connsiteX0" fmla="*/ 65275 w 130489"/>
                  <a:gd name="connsiteY0" fmla="*/ 130482 h 130482"/>
                  <a:gd name="connsiteX1" fmla="*/ 0 w 130489"/>
                  <a:gd name="connsiteY1" fmla="*/ 65275 h 130482"/>
                  <a:gd name="connsiteX2" fmla="*/ 65208 w 130489"/>
                  <a:gd name="connsiteY2" fmla="*/ 0 h 130482"/>
                  <a:gd name="connsiteX3" fmla="*/ 97896 w 130489"/>
                  <a:gd name="connsiteY3" fmla="*/ 8760 h 130482"/>
                  <a:gd name="connsiteX4" fmla="*/ 99719 w 130489"/>
                  <a:gd name="connsiteY4" fmla="*/ 16947 h 130482"/>
                  <a:gd name="connsiteX5" fmla="*/ 91965 w 130489"/>
                  <a:gd name="connsiteY5" fmla="*/ 19021 h 130482"/>
                  <a:gd name="connsiteX6" fmla="*/ 18918 w 130489"/>
                  <a:gd name="connsiteY6" fmla="*/ 38495 h 130482"/>
                  <a:gd name="connsiteX7" fmla="*/ 38391 w 130489"/>
                  <a:gd name="connsiteY7" fmla="*/ 111542 h 130482"/>
                  <a:gd name="connsiteX8" fmla="*/ 111438 w 130489"/>
                  <a:gd name="connsiteY8" fmla="*/ 92068 h 130482"/>
                  <a:gd name="connsiteX9" fmla="*/ 111495 w 130489"/>
                  <a:gd name="connsiteY9" fmla="*/ 38593 h 130482"/>
                  <a:gd name="connsiteX10" fmla="*/ 113908 w 130489"/>
                  <a:gd name="connsiteY10" fmla="*/ 30560 h 130482"/>
                  <a:gd name="connsiteX11" fmla="*/ 121762 w 130489"/>
                  <a:gd name="connsiteY11" fmla="*/ 32662 h 130482"/>
                  <a:gd name="connsiteX12" fmla="*/ 97817 w 130489"/>
                  <a:gd name="connsiteY12" fmla="*/ 121766 h 130482"/>
                  <a:gd name="connsiteX13" fmla="*/ 65275 w 130489"/>
                  <a:gd name="connsiteY13" fmla="*/ 130482 h 13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9" h="130482">
                    <a:moveTo>
                      <a:pt x="65275" y="130482"/>
                    </a:moveTo>
                    <a:cubicBezTo>
                      <a:pt x="29243" y="130501"/>
                      <a:pt x="19" y="101306"/>
                      <a:pt x="0" y="65275"/>
                    </a:cubicBezTo>
                    <a:cubicBezTo>
                      <a:pt x="-18" y="29243"/>
                      <a:pt x="29176" y="18"/>
                      <a:pt x="65208" y="0"/>
                    </a:cubicBezTo>
                    <a:cubicBezTo>
                      <a:pt x="76684" y="-6"/>
                      <a:pt x="87960" y="3016"/>
                      <a:pt x="97896" y="8760"/>
                    </a:cubicBezTo>
                    <a:cubicBezTo>
                      <a:pt x="100660" y="10517"/>
                      <a:pt x="101476" y="14183"/>
                      <a:pt x="99719" y="16947"/>
                    </a:cubicBezTo>
                    <a:cubicBezTo>
                      <a:pt x="98066" y="19548"/>
                      <a:pt x="94696" y="20450"/>
                      <a:pt x="91965" y="19021"/>
                    </a:cubicBezTo>
                    <a:cubicBezTo>
                      <a:pt x="66416" y="4227"/>
                      <a:pt x="33711" y="12946"/>
                      <a:pt x="18918" y="38495"/>
                    </a:cubicBezTo>
                    <a:cubicBezTo>
                      <a:pt x="4123" y="64044"/>
                      <a:pt x="12842" y="96749"/>
                      <a:pt x="38391" y="111542"/>
                    </a:cubicBezTo>
                    <a:cubicBezTo>
                      <a:pt x="63941" y="126336"/>
                      <a:pt x="96645" y="117617"/>
                      <a:pt x="111438" y="92068"/>
                    </a:cubicBezTo>
                    <a:cubicBezTo>
                      <a:pt x="121012" y="75534"/>
                      <a:pt x="121034" y="55147"/>
                      <a:pt x="111495" y="38593"/>
                    </a:cubicBezTo>
                    <a:cubicBezTo>
                      <a:pt x="109943" y="35709"/>
                      <a:pt x="111023" y="32112"/>
                      <a:pt x="113908" y="30560"/>
                    </a:cubicBezTo>
                    <a:cubicBezTo>
                      <a:pt x="116670" y="29073"/>
                      <a:pt x="120112" y="29995"/>
                      <a:pt x="121762" y="32662"/>
                    </a:cubicBezTo>
                    <a:cubicBezTo>
                      <a:pt x="139755" y="63880"/>
                      <a:pt x="129034" y="103773"/>
                      <a:pt x="97817" y="121766"/>
                    </a:cubicBezTo>
                    <a:cubicBezTo>
                      <a:pt x="87920" y="127470"/>
                      <a:pt x="76698" y="130476"/>
                      <a:pt x="65275" y="130482"/>
                    </a:cubicBez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7" name="Freeform: Shape 376">
                <a:extLst>
                  <a:ext uri="{FF2B5EF4-FFF2-40B4-BE49-F238E27FC236}">
                    <a16:creationId xmlns:a16="http://schemas.microsoft.com/office/drawing/2014/main" id="{E41A586C-0539-9642-3FEA-5F0B3F731257}"/>
                  </a:ext>
                </a:extLst>
              </p:cNvPr>
              <p:cNvSpPr/>
              <p:nvPr/>
            </p:nvSpPr>
            <p:spPr>
              <a:xfrm>
                <a:off x="3054259" y="3425387"/>
                <a:ext cx="225444" cy="225378"/>
              </a:xfrm>
              <a:custGeom>
                <a:avLst/>
                <a:gdLst>
                  <a:gd name="connsiteX0" fmla="*/ 112744 w 225444"/>
                  <a:gd name="connsiteY0" fmla="*/ 225379 h 225378"/>
                  <a:gd name="connsiteX1" fmla="*/ 0 w 225444"/>
                  <a:gd name="connsiteY1" fmla="*/ 112744 h 225378"/>
                  <a:gd name="connsiteX2" fmla="*/ 112635 w 225444"/>
                  <a:gd name="connsiteY2" fmla="*/ 0 h 225378"/>
                  <a:gd name="connsiteX3" fmla="*/ 175358 w 225444"/>
                  <a:gd name="connsiteY3" fmla="*/ 19033 h 225378"/>
                  <a:gd name="connsiteX4" fmla="*/ 177017 w 225444"/>
                  <a:gd name="connsiteY4" fmla="*/ 27255 h 225378"/>
                  <a:gd name="connsiteX5" fmla="*/ 168796 w 225444"/>
                  <a:gd name="connsiteY5" fmla="*/ 28914 h 225378"/>
                  <a:gd name="connsiteX6" fmla="*/ 168750 w 225444"/>
                  <a:gd name="connsiteY6" fmla="*/ 28884 h 225378"/>
                  <a:gd name="connsiteX7" fmla="*/ 28720 w 225444"/>
                  <a:gd name="connsiteY7" fmla="*/ 56665 h 225378"/>
                  <a:gd name="connsiteX8" fmla="*/ 56501 w 225444"/>
                  <a:gd name="connsiteY8" fmla="*/ 196694 h 225378"/>
                  <a:gd name="connsiteX9" fmla="*/ 196531 w 225444"/>
                  <a:gd name="connsiteY9" fmla="*/ 168914 h 225378"/>
                  <a:gd name="connsiteX10" fmla="*/ 196543 w 225444"/>
                  <a:gd name="connsiteY10" fmla="*/ 56683 h 225378"/>
                  <a:gd name="connsiteX11" fmla="*/ 198168 w 225444"/>
                  <a:gd name="connsiteY11" fmla="*/ 48450 h 225378"/>
                  <a:gd name="connsiteX12" fmla="*/ 206401 w 225444"/>
                  <a:gd name="connsiteY12" fmla="*/ 50076 h 225378"/>
                  <a:gd name="connsiteX13" fmla="*/ 175441 w 225444"/>
                  <a:gd name="connsiteY13" fmla="*/ 206346 h 225378"/>
                  <a:gd name="connsiteX14" fmla="*/ 112744 w 225444"/>
                  <a:gd name="connsiteY14" fmla="*/ 225379 h 22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44" h="225378">
                    <a:moveTo>
                      <a:pt x="112744" y="225379"/>
                    </a:moveTo>
                    <a:cubicBezTo>
                      <a:pt x="50507" y="225409"/>
                      <a:pt x="30" y="174980"/>
                      <a:pt x="0" y="112744"/>
                    </a:cubicBezTo>
                    <a:cubicBezTo>
                      <a:pt x="-30" y="50507"/>
                      <a:pt x="50398" y="30"/>
                      <a:pt x="112635" y="0"/>
                    </a:cubicBezTo>
                    <a:cubicBezTo>
                      <a:pt x="134966" y="-11"/>
                      <a:pt x="156798" y="6614"/>
                      <a:pt x="175358" y="19033"/>
                    </a:cubicBezTo>
                    <a:cubicBezTo>
                      <a:pt x="178086" y="20845"/>
                      <a:pt x="178830" y="24526"/>
                      <a:pt x="177017" y="27255"/>
                    </a:cubicBezTo>
                    <a:cubicBezTo>
                      <a:pt x="175205" y="29983"/>
                      <a:pt x="171524" y="30726"/>
                      <a:pt x="168796" y="28914"/>
                    </a:cubicBezTo>
                    <a:cubicBezTo>
                      <a:pt x="168780" y="28904"/>
                      <a:pt x="168765" y="28894"/>
                      <a:pt x="168750" y="28884"/>
                    </a:cubicBezTo>
                    <a:cubicBezTo>
                      <a:pt x="122411" y="-2113"/>
                      <a:pt x="59717" y="10325"/>
                      <a:pt x="28720" y="56665"/>
                    </a:cubicBezTo>
                    <a:cubicBezTo>
                      <a:pt x="-2276" y="103005"/>
                      <a:pt x="10162" y="165698"/>
                      <a:pt x="56501" y="196694"/>
                    </a:cubicBezTo>
                    <a:cubicBezTo>
                      <a:pt x="102841" y="227692"/>
                      <a:pt x="165535" y="215254"/>
                      <a:pt x="196531" y="168914"/>
                    </a:cubicBezTo>
                    <a:cubicBezTo>
                      <a:pt x="219248" y="134953"/>
                      <a:pt x="219252" y="90648"/>
                      <a:pt x="196543" y="56683"/>
                    </a:cubicBezTo>
                    <a:cubicBezTo>
                      <a:pt x="194719" y="53960"/>
                      <a:pt x="195446" y="50275"/>
                      <a:pt x="198168" y="48450"/>
                    </a:cubicBezTo>
                    <a:cubicBezTo>
                      <a:pt x="200890" y="46626"/>
                      <a:pt x="204576" y="47353"/>
                      <a:pt x="206401" y="50076"/>
                    </a:cubicBezTo>
                    <a:cubicBezTo>
                      <a:pt x="241004" y="101778"/>
                      <a:pt x="227143" y="171743"/>
                      <a:pt x="175441" y="206346"/>
                    </a:cubicBezTo>
                    <a:cubicBezTo>
                      <a:pt x="156889" y="218763"/>
                      <a:pt x="135067" y="225387"/>
                      <a:pt x="112744" y="225379"/>
                    </a:cubicBez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8" name="Freeform: Shape 377">
                <a:extLst>
                  <a:ext uri="{FF2B5EF4-FFF2-40B4-BE49-F238E27FC236}">
                    <a16:creationId xmlns:a16="http://schemas.microsoft.com/office/drawing/2014/main" id="{C7ADAEB8-57BD-5220-5057-16EB8B6DFD42}"/>
                  </a:ext>
                </a:extLst>
              </p:cNvPr>
              <p:cNvSpPr/>
              <p:nvPr/>
            </p:nvSpPr>
            <p:spPr>
              <a:xfrm>
                <a:off x="3161072" y="3407594"/>
                <a:ext cx="11862" cy="94896"/>
              </a:xfrm>
              <a:custGeom>
                <a:avLst/>
                <a:gdLst>
                  <a:gd name="connsiteX0" fmla="*/ 5931 w 11862"/>
                  <a:gd name="connsiteY0" fmla="*/ 94896 h 94896"/>
                  <a:gd name="connsiteX1" fmla="*/ 0 w 11862"/>
                  <a:gd name="connsiteY1" fmla="*/ 88965 h 94896"/>
                  <a:gd name="connsiteX2" fmla="*/ 0 w 11862"/>
                  <a:gd name="connsiteY2" fmla="*/ 5931 h 94896"/>
                  <a:gd name="connsiteX3" fmla="*/ 5931 w 11862"/>
                  <a:gd name="connsiteY3" fmla="*/ 0 h 94896"/>
                  <a:gd name="connsiteX4" fmla="*/ 11862 w 11862"/>
                  <a:gd name="connsiteY4" fmla="*/ 5931 h 94896"/>
                  <a:gd name="connsiteX5" fmla="*/ 11862 w 11862"/>
                  <a:gd name="connsiteY5" fmla="*/ 88965 h 94896"/>
                  <a:gd name="connsiteX6" fmla="*/ 5931 w 11862"/>
                  <a:gd name="connsiteY6" fmla="*/ 94896 h 9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 h="94896">
                    <a:moveTo>
                      <a:pt x="5931" y="94896"/>
                    </a:moveTo>
                    <a:cubicBezTo>
                      <a:pt x="2655" y="94896"/>
                      <a:pt x="0" y="92241"/>
                      <a:pt x="0" y="88965"/>
                    </a:cubicBezTo>
                    <a:lnTo>
                      <a:pt x="0" y="5931"/>
                    </a:lnTo>
                    <a:cubicBezTo>
                      <a:pt x="0" y="2655"/>
                      <a:pt x="2655" y="0"/>
                      <a:pt x="5931" y="0"/>
                    </a:cubicBezTo>
                    <a:cubicBezTo>
                      <a:pt x="9207" y="0"/>
                      <a:pt x="11862" y="2655"/>
                      <a:pt x="11862" y="5931"/>
                    </a:cubicBezTo>
                    <a:lnTo>
                      <a:pt x="11862" y="88965"/>
                    </a:lnTo>
                    <a:cubicBezTo>
                      <a:pt x="11862" y="92241"/>
                      <a:pt x="9207" y="94896"/>
                      <a:pt x="5931" y="94896"/>
                    </a:cubicBez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79" name="Freeform: Shape 378">
                <a:extLst>
                  <a:ext uri="{FF2B5EF4-FFF2-40B4-BE49-F238E27FC236}">
                    <a16:creationId xmlns:a16="http://schemas.microsoft.com/office/drawing/2014/main" id="{5B023025-FC85-9C42-05A4-B1C06ADAF59F}"/>
                  </a:ext>
                </a:extLst>
              </p:cNvPr>
              <p:cNvSpPr/>
              <p:nvPr/>
            </p:nvSpPr>
            <p:spPr>
              <a:xfrm>
                <a:off x="3036521" y="3532145"/>
                <a:ext cx="94896" cy="11862"/>
              </a:xfrm>
              <a:custGeom>
                <a:avLst/>
                <a:gdLst>
                  <a:gd name="connsiteX0" fmla="*/ 88965 w 94896"/>
                  <a:gd name="connsiteY0" fmla="*/ 11862 h 11862"/>
                  <a:gd name="connsiteX1" fmla="*/ 5931 w 94896"/>
                  <a:gd name="connsiteY1" fmla="*/ 11862 h 11862"/>
                  <a:gd name="connsiteX2" fmla="*/ 0 w 94896"/>
                  <a:gd name="connsiteY2" fmla="*/ 5931 h 11862"/>
                  <a:gd name="connsiteX3" fmla="*/ 5931 w 94896"/>
                  <a:gd name="connsiteY3" fmla="*/ 0 h 11862"/>
                  <a:gd name="connsiteX4" fmla="*/ 88965 w 94896"/>
                  <a:gd name="connsiteY4" fmla="*/ 0 h 11862"/>
                  <a:gd name="connsiteX5" fmla="*/ 94896 w 94896"/>
                  <a:gd name="connsiteY5" fmla="*/ 5931 h 11862"/>
                  <a:gd name="connsiteX6" fmla="*/ 88965 w 94896"/>
                  <a:gd name="connsiteY6" fmla="*/ 11862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96" h="11862">
                    <a:moveTo>
                      <a:pt x="88965" y="11862"/>
                    </a:moveTo>
                    <a:lnTo>
                      <a:pt x="5931" y="11862"/>
                    </a:lnTo>
                    <a:cubicBezTo>
                      <a:pt x="2655" y="11862"/>
                      <a:pt x="0" y="9207"/>
                      <a:pt x="0" y="5931"/>
                    </a:cubicBezTo>
                    <a:cubicBezTo>
                      <a:pt x="0" y="2655"/>
                      <a:pt x="2655" y="0"/>
                      <a:pt x="5931" y="0"/>
                    </a:cubicBezTo>
                    <a:lnTo>
                      <a:pt x="88965" y="0"/>
                    </a:lnTo>
                    <a:cubicBezTo>
                      <a:pt x="92241" y="0"/>
                      <a:pt x="94896" y="2655"/>
                      <a:pt x="94896" y="5931"/>
                    </a:cubicBezTo>
                    <a:cubicBezTo>
                      <a:pt x="94896" y="9207"/>
                      <a:pt x="92241" y="11862"/>
                      <a:pt x="88965" y="11862"/>
                    </a:cubicBez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0" name="Freeform: Shape 379">
                <a:extLst>
                  <a:ext uri="{FF2B5EF4-FFF2-40B4-BE49-F238E27FC236}">
                    <a16:creationId xmlns:a16="http://schemas.microsoft.com/office/drawing/2014/main" id="{EDDBFBD9-C332-6530-2B94-57B65DCE83E6}"/>
                  </a:ext>
                </a:extLst>
              </p:cNvPr>
              <p:cNvSpPr/>
              <p:nvPr/>
            </p:nvSpPr>
            <p:spPr>
              <a:xfrm>
                <a:off x="3161072" y="3573662"/>
                <a:ext cx="11862" cy="94896"/>
              </a:xfrm>
              <a:custGeom>
                <a:avLst/>
                <a:gdLst>
                  <a:gd name="connsiteX0" fmla="*/ 5931 w 11862"/>
                  <a:gd name="connsiteY0" fmla="*/ 94896 h 94896"/>
                  <a:gd name="connsiteX1" fmla="*/ 0 w 11862"/>
                  <a:gd name="connsiteY1" fmla="*/ 88965 h 94896"/>
                  <a:gd name="connsiteX2" fmla="*/ 0 w 11862"/>
                  <a:gd name="connsiteY2" fmla="*/ 5931 h 94896"/>
                  <a:gd name="connsiteX3" fmla="*/ 5931 w 11862"/>
                  <a:gd name="connsiteY3" fmla="*/ 0 h 94896"/>
                  <a:gd name="connsiteX4" fmla="*/ 11862 w 11862"/>
                  <a:gd name="connsiteY4" fmla="*/ 5931 h 94896"/>
                  <a:gd name="connsiteX5" fmla="*/ 11862 w 11862"/>
                  <a:gd name="connsiteY5" fmla="*/ 88965 h 94896"/>
                  <a:gd name="connsiteX6" fmla="*/ 5931 w 11862"/>
                  <a:gd name="connsiteY6" fmla="*/ 94896 h 9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 h="94896">
                    <a:moveTo>
                      <a:pt x="5931" y="94896"/>
                    </a:moveTo>
                    <a:cubicBezTo>
                      <a:pt x="2655" y="94896"/>
                      <a:pt x="0" y="92241"/>
                      <a:pt x="0" y="88965"/>
                    </a:cubicBezTo>
                    <a:lnTo>
                      <a:pt x="0" y="5931"/>
                    </a:lnTo>
                    <a:cubicBezTo>
                      <a:pt x="0" y="2655"/>
                      <a:pt x="2655" y="0"/>
                      <a:pt x="5931" y="0"/>
                    </a:cubicBezTo>
                    <a:cubicBezTo>
                      <a:pt x="9207" y="0"/>
                      <a:pt x="11862" y="2655"/>
                      <a:pt x="11862" y="5931"/>
                    </a:cubicBezTo>
                    <a:lnTo>
                      <a:pt x="11862" y="88965"/>
                    </a:lnTo>
                    <a:cubicBezTo>
                      <a:pt x="11862" y="92241"/>
                      <a:pt x="9207" y="94896"/>
                      <a:pt x="5931" y="94896"/>
                    </a:cubicBez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1" name="Freeform: Shape 380">
                <a:extLst>
                  <a:ext uri="{FF2B5EF4-FFF2-40B4-BE49-F238E27FC236}">
                    <a16:creationId xmlns:a16="http://schemas.microsoft.com/office/drawing/2014/main" id="{BB0E1D2B-A76A-9586-2740-53FE175BB568}"/>
                  </a:ext>
                </a:extLst>
              </p:cNvPr>
              <p:cNvSpPr/>
              <p:nvPr/>
            </p:nvSpPr>
            <p:spPr>
              <a:xfrm>
                <a:off x="3202589" y="3532145"/>
                <a:ext cx="94896" cy="11862"/>
              </a:xfrm>
              <a:custGeom>
                <a:avLst/>
                <a:gdLst>
                  <a:gd name="connsiteX0" fmla="*/ 88965 w 94896"/>
                  <a:gd name="connsiteY0" fmla="*/ 11862 h 11862"/>
                  <a:gd name="connsiteX1" fmla="*/ 5931 w 94896"/>
                  <a:gd name="connsiteY1" fmla="*/ 11862 h 11862"/>
                  <a:gd name="connsiteX2" fmla="*/ 0 w 94896"/>
                  <a:gd name="connsiteY2" fmla="*/ 5931 h 11862"/>
                  <a:gd name="connsiteX3" fmla="*/ 5931 w 94896"/>
                  <a:gd name="connsiteY3" fmla="*/ 0 h 11862"/>
                  <a:gd name="connsiteX4" fmla="*/ 88965 w 94896"/>
                  <a:gd name="connsiteY4" fmla="*/ 0 h 11862"/>
                  <a:gd name="connsiteX5" fmla="*/ 94896 w 94896"/>
                  <a:gd name="connsiteY5" fmla="*/ 5931 h 11862"/>
                  <a:gd name="connsiteX6" fmla="*/ 88965 w 94896"/>
                  <a:gd name="connsiteY6" fmla="*/ 11862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96" h="11862">
                    <a:moveTo>
                      <a:pt x="88965" y="11862"/>
                    </a:moveTo>
                    <a:lnTo>
                      <a:pt x="5931" y="11862"/>
                    </a:lnTo>
                    <a:cubicBezTo>
                      <a:pt x="2655" y="11862"/>
                      <a:pt x="0" y="9207"/>
                      <a:pt x="0" y="5931"/>
                    </a:cubicBezTo>
                    <a:cubicBezTo>
                      <a:pt x="0" y="2655"/>
                      <a:pt x="2655" y="0"/>
                      <a:pt x="5931" y="0"/>
                    </a:cubicBezTo>
                    <a:lnTo>
                      <a:pt x="88965" y="0"/>
                    </a:lnTo>
                    <a:cubicBezTo>
                      <a:pt x="92241" y="0"/>
                      <a:pt x="94896" y="2655"/>
                      <a:pt x="94896" y="5931"/>
                    </a:cubicBezTo>
                    <a:cubicBezTo>
                      <a:pt x="94896" y="9207"/>
                      <a:pt x="92241" y="11862"/>
                      <a:pt x="88965" y="11862"/>
                    </a:cubicBez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2" name="Freeform: Shape 381">
                <a:extLst>
                  <a:ext uri="{FF2B5EF4-FFF2-40B4-BE49-F238E27FC236}">
                    <a16:creationId xmlns:a16="http://schemas.microsoft.com/office/drawing/2014/main" id="{7EE547C9-E672-0ADB-52ED-050F549704E0}"/>
                  </a:ext>
                </a:extLst>
              </p:cNvPr>
              <p:cNvSpPr/>
              <p:nvPr/>
            </p:nvSpPr>
            <p:spPr>
              <a:xfrm>
                <a:off x="3161073" y="3389802"/>
                <a:ext cx="154204" cy="154205"/>
              </a:xfrm>
              <a:custGeom>
                <a:avLst/>
                <a:gdLst>
                  <a:gd name="connsiteX0" fmla="*/ 5930 w 154204"/>
                  <a:gd name="connsiteY0" fmla="*/ 154205 h 154205"/>
                  <a:gd name="connsiteX1" fmla="*/ 0 w 154204"/>
                  <a:gd name="connsiteY1" fmla="*/ 148273 h 154205"/>
                  <a:gd name="connsiteX2" fmla="*/ 1737 w 154204"/>
                  <a:gd name="connsiteY2" fmla="*/ 144081 h 154205"/>
                  <a:gd name="connsiteX3" fmla="*/ 71171 w 154204"/>
                  <a:gd name="connsiteY3" fmla="*/ 74647 h 154205"/>
                  <a:gd name="connsiteX4" fmla="*/ 71171 w 154204"/>
                  <a:gd name="connsiteY4" fmla="*/ 41516 h 154205"/>
                  <a:gd name="connsiteX5" fmla="*/ 72909 w 154204"/>
                  <a:gd name="connsiteY5" fmla="*/ 37323 h 154205"/>
                  <a:gd name="connsiteX6" fmla="*/ 108495 w 154204"/>
                  <a:gd name="connsiteY6" fmla="*/ 1737 h 154205"/>
                  <a:gd name="connsiteX7" fmla="*/ 116883 w 154204"/>
                  <a:gd name="connsiteY7" fmla="*/ 1738 h 154205"/>
                  <a:gd name="connsiteX8" fmla="*/ 118619 w 154204"/>
                  <a:gd name="connsiteY8" fmla="*/ 5930 h 154205"/>
                  <a:gd name="connsiteX9" fmla="*/ 118619 w 154204"/>
                  <a:gd name="connsiteY9" fmla="*/ 35585 h 154205"/>
                  <a:gd name="connsiteX10" fmla="*/ 148274 w 154204"/>
                  <a:gd name="connsiteY10" fmla="*/ 35585 h 154205"/>
                  <a:gd name="connsiteX11" fmla="*/ 154204 w 154204"/>
                  <a:gd name="connsiteY11" fmla="*/ 41517 h 154205"/>
                  <a:gd name="connsiteX12" fmla="*/ 152467 w 154204"/>
                  <a:gd name="connsiteY12" fmla="*/ 45709 h 154205"/>
                  <a:gd name="connsiteX13" fmla="*/ 116881 w 154204"/>
                  <a:gd name="connsiteY13" fmla="*/ 81295 h 154205"/>
                  <a:gd name="connsiteX14" fmla="*/ 112688 w 154204"/>
                  <a:gd name="connsiteY14" fmla="*/ 83033 h 154205"/>
                  <a:gd name="connsiteX15" fmla="*/ 79557 w 154204"/>
                  <a:gd name="connsiteY15" fmla="*/ 83033 h 154205"/>
                  <a:gd name="connsiteX16" fmla="*/ 10123 w 154204"/>
                  <a:gd name="connsiteY16" fmla="*/ 152468 h 154205"/>
                  <a:gd name="connsiteX17" fmla="*/ 5930 w 154204"/>
                  <a:gd name="connsiteY17" fmla="*/ 154205 h 154205"/>
                  <a:gd name="connsiteX18" fmla="*/ 91420 w 154204"/>
                  <a:gd name="connsiteY18" fmla="*/ 71171 h 154205"/>
                  <a:gd name="connsiteX19" fmla="*/ 110233 w 154204"/>
                  <a:gd name="connsiteY19" fmla="*/ 71171 h 154205"/>
                  <a:gd name="connsiteX20" fmla="*/ 133957 w 154204"/>
                  <a:gd name="connsiteY20" fmla="*/ 47447 h 154205"/>
                  <a:gd name="connsiteX21" fmla="*/ 115144 w 154204"/>
                  <a:gd name="connsiteY21" fmla="*/ 47447 h 154205"/>
                  <a:gd name="connsiteX22" fmla="*/ 83033 w 154204"/>
                  <a:gd name="connsiteY22" fmla="*/ 43971 h 154205"/>
                  <a:gd name="connsiteX23" fmla="*/ 83033 w 154204"/>
                  <a:gd name="connsiteY23" fmla="*/ 62785 h 154205"/>
                  <a:gd name="connsiteX24" fmla="*/ 106757 w 154204"/>
                  <a:gd name="connsiteY24" fmla="*/ 39061 h 154205"/>
                  <a:gd name="connsiteX25" fmla="*/ 106757 w 154204"/>
                  <a:gd name="connsiteY25" fmla="*/ 20247 h 15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204" h="154205">
                    <a:moveTo>
                      <a:pt x="5930" y="154205"/>
                    </a:moveTo>
                    <a:cubicBezTo>
                      <a:pt x="2654" y="154205"/>
                      <a:pt x="-1" y="151549"/>
                      <a:pt x="0" y="148273"/>
                    </a:cubicBezTo>
                    <a:cubicBezTo>
                      <a:pt x="1" y="146701"/>
                      <a:pt x="625" y="145193"/>
                      <a:pt x="1737" y="144081"/>
                    </a:cubicBezTo>
                    <a:lnTo>
                      <a:pt x="71171" y="74647"/>
                    </a:lnTo>
                    <a:lnTo>
                      <a:pt x="71171" y="41516"/>
                    </a:lnTo>
                    <a:cubicBezTo>
                      <a:pt x="71172" y="39943"/>
                      <a:pt x="71796" y="38435"/>
                      <a:pt x="72909" y="37323"/>
                    </a:cubicBezTo>
                    <a:lnTo>
                      <a:pt x="108495" y="1737"/>
                    </a:lnTo>
                    <a:cubicBezTo>
                      <a:pt x="110812" y="-579"/>
                      <a:pt x="114566" y="-579"/>
                      <a:pt x="116883" y="1738"/>
                    </a:cubicBezTo>
                    <a:cubicBezTo>
                      <a:pt x="117994" y="2850"/>
                      <a:pt x="118619" y="4358"/>
                      <a:pt x="118619" y="5930"/>
                    </a:cubicBezTo>
                    <a:lnTo>
                      <a:pt x="118619" y="35585"/>
                    </a:lnTo>
                    <a:lnTo>
                      <a:pt x="148274" y="35585"/>
                    </a:lnTo>
                    <a:cubicBezTo>
                      <a:pt x="151550" y="35586"/>
                      <a:pt x="154205" y="38241"/>
                      <a:pt x="154204" y="41517"/>
                    </a:cubicBezTo>
                    <a:cubicBezTo>
                      <a:pt x="154203" y="43090"/>
                      <a:pt x="153579" y="44597"/>
                      <a:pt x="152467" y="45709"/>
                    </a:cubicBezTo>
                    <a:lnTo>
                      <a:pt x="116881" y="81295"/>
                    </a:lnTo>
                    <a:cubicBezTo>
                      <a:pt x="115769" y="82408"/>
                      <a:pt x="114261" y="83033"/>
                      <a:pt x="112688" y="83033"/>
                    </a:cubicBezTo>
                    <a:lnTo>
                      <a:pt x="79557" y="83033"/>
                    </a:lnTo>
                    <a:lnTo>
                      <a:pt x="10123" y="152468"/>
                    </a:lnTo>
                    <a:cubicBezTo>
                      <a:pt x="9011" y="153580"/>
                      <a:pt x="7503" y="154205"/>
                      <a:pt x="5930" y="154205"/>
                    </a:cubicBezTo>
                    <a:close/>
                    <a:moveTo>
                      <a:pt x="91420" y="71171"/>
                    </a:moveTo>
                    <a:lnTo>
                      <a:pt x="110233" y="71171"/>
                    </a:lnTo>
                    <a:lnTo>
                      <a:pt x="133957" y="47447"/>
                    </a:lnTo>
                    <a:lnTo>
                      <a:pt x="115144" y="47447"/>
                    </a:lnTo>
                    <a:close/>
                    <a:moveTo>
                      <a:pt x="83033" y="43971"/>
                    </a:moveTo>
                    <a:lnTo>
                      <a:pt x="83033" y="62785"/>
                    </a:lnTo>
                    <a:lnTo>
                      <a:pt x="106757" y="39061"/>
                    </a:lnTo>
                    <a:lnTo>
                      <a:pt x="106757" y="20247"/>
                    </a:lnTo>
                    <a:close/>
                  </a:path>
                </a:pathLst>
              </a:custGeom>
              <a:solidFill>
                <a:schemeClr val="accent5"/>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3" name="Freeform: Shape 382">
                <a:extLst>
                  <a:ext uri="{FF2B5EF4-FFF2-40B4-BE49-F238E27FC236}">
                    <a16:creationId xmlns:a16="http://schemas.microsoft.com/office/drawing/2014/main" id="{FD6047F9-D874-526C-AC1C-EB531EDA9874}"/>
                  </a:ext>
                </a:extLst>
              </p:cNvPr>
              <p:cNvSpPr/>
              <p:nvPr/>
            </p:nvSpPr>
            <p:spPr>
              <a:xfrm>
                <a:off x="3012797" y="3407594"/>
                <a:ext cx="23724" cy="11862"/>
              </a:xfrm>
              <a:custGeom>
                <a:avLst/>
                <a:gdLst>
                  <a:gd name="connsiteX0" fmla="*/ 17793 w 23724"/>
                  <a:gd name="connsiteY0" fmla="*/ 11862 h 11862"/>
                  <a:gd name="connsiteX1" fmla="*/ 5931 w 23724"/>
                  <a:gd name="connsiteY1" fmla="*/ 11862 h 11862"/>
                  <a:gd name="connsiteX2" fmla="*/ 0 w 23724"/>
                  <a:gd name="connsiteY2" fmla="*/ 5931 h 11862"/>
                  <a:gd name="connsiteX3" fmla="*/ 5931 w 23724"/>
                  <a:gd name="connsiteY3" fmla="*/ 0 h 11862"/>
                  <a:gd name="connsiteX4" fmla="*/ 17793 w 23724"/>
                  <a:gd name="connsiteY4" fmla="*/ 0 h 11862"/>
                  <a:gd name="connsiteX5" fmla="*/ 23724 w 23724"/>
                  <a:gd name="connsiteY5" fmla="*/ 5931 h 11862"/>
                  <a:gd name="connsiteX6" fmla="*/ 17793 w 23724"/>
                  <a:gd name="connsiteY6" fmla="*/ 11862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24" h="11862">
                    <a:moveTo>
                      <a:pt x="17793" y="11862"/>
                    </a:moveTo>
                    <a:lnTo>
                      <a:pt x="5931" y="11862"/>
                    </a:lnTo>
                    <a:cubicBezTo>
                      <a:pt x="2655" y="11862"/>
                      <a:pt x="0" y="9207"/>
                      <a:pt x="0" y="5931"/>
                    </a:cubicBezTo>
                    <a:cubicBezTo>
                      <a:pt x="0" y="2655"/>
                      <a:pt x="2655" y="0"/>
                      <a:pt x="5931" y="0"/>
                    </a:cubicBezTo>
                    <a:lnTo>
                      <a:pt x="17793" y="0"/>
                    </a:lnTo>
                    <a:cubicBezTo>
                      <a:pt x="21069" y="0"/>
                      <a:pt x="23724" y="2655"/>
                      <a:pt x="23724" y="5931"/>
                    </a:cubicBezTo>
                    <a:cubicBezTo>
                      <a:pt x="23724" y="9207"/>
                      <a:pt x="21069" y="11862"/>
                      <a:pt x="17793" y="11862"/>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4" name="Freeform: Shape 383">
                <a:extLst>
                  <a:ext uri="{FF2B5EF4-FFF2-40B4-BE49-F238E27FC236}">
                    <a16:creationId xmlns:a16="http://schemas.microsoft.com/office/drawing/2014/main" id="{CF123B52-5816-8CF8-151F-95E80BC2D05D}"/>
                  </a:ext>
                </a:extLst>
              </p:cNvPr>
              <p:cNvSpPr/>
              <p:nvPr/>
            </p:nvSpPr>
            <p:spPr>
              <a:xfrm>
                <a:off x="3048383" y="3407594"/>
                <a:ext cx="100827" cy="11862"/>
              </a:xfrm>
              <a:custGeom>
                <a:avLst/>
                <a:gdLst>
                  <a:gd name="connsiteX0" fmla="*/ 94896 w 100827"/>
                  <a:gd name="connsiteY0" fmla="*/ 11862 h 11862"/>
                  <a:gd name="connsiteX1" fmla="*/ 5931 w 100827"/>
                  <a:gd name="connsiteY1" fmla="*/ 11862 h 11862"/>
                  <a:gd name="connsiteX2" fmla="*/ 0 w 100827"/>
                  <a:gd name="connsiteY2" fmla="*/ 5931 h 11862"/>
                  <a:gd name="connsiteX3" fmla="*/ 5931 w 100827"/>
                  <a:gd name="connsiteY3" fmla="*/ 0 h 11862"/>
                  <a:gd name="connsiteX4" fmla="*/ 94896 w 100827"/>
                  <a:gd name="connsiteY4" fmla="*/ 0 h 11862"/>
                  <a:gd name="connsiteX5" fmla="*/ 100827 w 100827"/>
                  <a:gd name="connsiteY5" fmla="*/ 5931 h 11862"/>
                  <a:gd name="connsiteX6" fmla="*/ 94896 w 100827"/>
                  <a:gd name="connsiteY6" fmla="*/ 11862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27" h="11862">
                    <a:moveTo>
                      <a:pt x="94896" y="11862"/>
                    </a:moveTo>
                    <a:lnTo>
                      <a:pt x="5931" y="11862"/>
                    </a:lnTo>
                    <a:cubicBezTo>
                      <a:pt x="2655" y="11862"/>
                      <a:pt x="0" y="9207"/>
                      <a:pt x="0" y="5931"/>
                    </a:cubicBezTo>
                    <a:cubicBezTo>
                      <a:pt x="0" y="2655"/>
                      <a:pt x="2655" y="0"/>
                      <a:pt x="5931" y="0"/>
                    </a:cubicBezTo>
                    <a:lnTo>
                      <a:pt x="94896" y="0"/>
                    </a:lnTo>
                    <a:cubicBezTo>
                      <a:pt x="98172" y="0"/>
                      <a:pt x="100827" y="2655"/>
                      <a:pt x="100827" y="5931"/>
                    </a:cubicBezTo>
                    <a:cubicBezTo>
                      <a:pt x="100827" y="9207"/>
                      <a:pt x="98172" y="11862"/>
                      <a:pt x="94896" y="11862"/>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5" name="Freeform: Shape 384">
                <a:extLst>
                  <a:ext uri="{FF2B5EF4-FFF2-40B4-BE49-F238E27FC236}">
                    <a16:creationId xmlns:a16="http://schemas.microsoft.com/office/drawing/2014/main" id="{1A31F286-3C7C-1014-E674-3C3511A3D411}"/>
                  </a:ext>
                </a:extLst>
              </p:cNvPr>
              <p:cNvSpPr/>
              <p:nvPr/>
            </p:nvSpPr>
            <p:spPr>
              <a:xfrm>
                <a:off x="3012797" y="3460973"/>
                <a:ext cx="23724" cy="11862"/>
              </a:xfrm>
              <a:custGeom>
                <a:avLst/>
                <a:gdLst>
                  <a:gd name="connsiteX0" fmla="*/ 17793 w 23724"/>
                  <a:gd name="connsiteY0" fmla="*/ 11862 h 11862"/>
                  <a:gd name="connsiteX1" fmla="*/ 5931 w 23724"/>
                  <a:gd name="connsiteY1" fmla="*/ 11862 h 11862"/>
                  <a:gd name="connsiteX2" fmla="*/ 0 w 23724"/>
                  <a:gd name="connsiteY2" fmla="*/ 5931 h 11862"/>
                  <a:gd name="connsiteX3" fmla="*/ 5931 w 23724"/>
                  <a:gd name="connsiteY3" fmla="*/ 0 h 11862"/>
                  <a:gd name="connsiteX4" fmla="*/ 17793 w 23724"/>
                  <a:gd name="connsiteY4" fmla="*/ 0 h 11862"/>
                  <a:gd name="connsiteX5" fmla="*/ 23724 w 23724"/>
                  <a:gd name="connsiteY5" fmla="*/ 5931 h 11862"/>
                  <a:gd name="connsiteX6" fmla="*/ 17793 w 23724"/>
                  <a:gd name="connsiteY6" fmla="*/ 11862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24" h="11862">
                    <a:moveTo>
                      <a:pt x="17793" y="11862"/>
                    </a:moveTo>
                    <a:lnTo>
                      <a:pt x="5931" y="11862"/>
                    </a:lnTo>
                    <a:cubicBezTo>
                      <a:pt x="2655" y="11862"/>
                      <a:pt x="0" y="9207"/>
                      <a:pt x="0" y="5931"/>
                    </a:cubicBezTo>
                    <a:cubicBezTo>
                      <a:pt x="0" y="2655"/>
                      <a:pt x="2655" y="0"/>
                      <a:pt x="5931" y="0"/>
                    </a:cubicBezTo>
                    <a:lnTo>
                      <a:pt x="17793" y="0"/>
                    </a:lnTo>
                    <a:cubicBezTo>
                      <a:pt x="21069" y="0"/>
                      <a:pt x="23724" y="2655"/>
                      <a:pt x="23724" y="5931"/>
                    </a:cubicBezTo>
                    <a:cubicBezTo>
                      <a:pt x="23724" y="9207"/>
                      <a:pt x="21069" y="11862"/>
                      <a:pt x="17793" y="11862"/>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sp>
            <p:nvSpPr>
              <p:cNvPr id="386" name="Freeform: Shape 385">
                <a:extLst>
                  <a:ext uri="{FF2B5EF4-FFF2-40B4-BE49-F238E27FC236}">
                    <a16:creationId xmlns:a16="http://schemas.microsoft.com/office/drawing/2014/main" id="{0A9DDFD4-3ED8-0FD8-3D8F-9EDD8F8CD919}"/>
                  </a:ext>
                </a:extLst>
              </p:cNvPr>
              <p:cNvSpPr/>
              <p:nvPr/>
            </p:nvSpPr>
            <p:spPr>
              <a:xfrm>
                <a:off x="3048383" y="3460973"/>
                <a:ext cx="23724" cy="11862"/>
              </a:xfrm>
              <a:custGeom>
                <a:avLst/>
                <a:gdLst>
                  <a:gd name="connsiteX0" fmla="*/ 17793 w 23724"/>
                  <a:gd name="connsiteY0" fmla="*/ 11862 h 11862"/>
                  <a:gd name="connsiteX1" fmla="*/ 5931 w 23724"/>
                  <a:gd name="connsiteY1" fmla="*/ 11862 h 11862"/>
                  <a:gd name="connsiteX2" fmla="*/ 0 w 23724"/>
                  <a:gd name="connsiteY2" fmla="*/ 5931 h 11862"/>
                  <a:gd name="connsiteX3" fmla="*/ 5931 w 23724"/>
                  <a:gd name="connsiteY3" fmla="*/ 0 h 11862"/>
                  <a:gd name="connsiteX4" fmla="*/ 17793 w 23724"/>
                  <a:gd name="connsiteY4" fmla="*/ 0 h 11862"/>
                  <a:gd name="connsiteX5" fmla="*/ 23724 w 23724"/>
                  <a:gd name="connsiteY5" fmla="*/ 5931 h 11862"/>
                  <a:gd name="connsiteX6" fmla="*/ 17793 w 23724"/>
                  <a:gd name="connsiteY6" fmla="*/ 11862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24" h="11862">
                    <a:moveTo>
                      <a:pt x="17793" y="11862"/>
                    </a:moveTo>
                    <a:lnTo>
                      <a:pt x="5931" y="11862"/>
                    </a:lnTo>
                    <a:cubicBezTo>
                      <a:pt x="2655" y="11862"/>
                      <a:pt x="0" y="9207"/>
                      <a:pt x="0" y="5931"/>
                    </a:cubicBezTo>
                    <a:cubicBezTo>
                      <a:pt x="0" y="2655"/>
                      <a:pt x="2655" y="0"/>
                      <a:pt x="5931" y="0"/>
                    </a:cubicBezTo>
                    <a:lnTo>
                      <a:pt x="17793" y="0"/>
                    </a:lnTo>
                    <a:cubicBezTo>
                      <a:pt x="21069" y="0"/>
                      <a:pt x="23724" y="2655"/>
                      <a:pt x="23724" y="5931"/>
                    </a:cubicBezTo>
                    <a:cubicBezTo>
                      <a:pt x="23724" y="9207"/>
                      <a:pt x="21069" y="11862"/>
                      <a:pt x="17793" y="11862"/>
                    </a:cubicBezTo>
                    <a:close/>
                  </a:path>
                </a:pathLst>
              </a:custGeom>
              <a:solidFill>
                <a:schemeClr val="bg2"/>
              </a:solidFill>
              <a:ln w="58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A86A6"/>
                  </a:solidFill>
                  <a:effectLst/>
                  <a:uLnTx/>
                  <a:uFillTx/>
                  <a:latin typeface="Calibri" panose="020F0502020204030204"/>
                  <a:ea typeface="+mn-ea"/>
                  <a:cs typeface="+mn-cs"/>
                </a:endParaRPr>
              </a:p>
            </p:txBody>
          </p:sp>
        </p:grpSp>
      </p:grpSp>
      <p:sp>
        <p:nvSpPr>
          <p:cNvPr id="387" name="Left Brace 386">
            <a:extLst>
              <a:ext uri="{FF2B5EF4-FFF2-40B4-BE49-F238E27FC236}">
                <a16:creationId xmlns:a16="http://schemas.microsoft.com/office/drawing/2014/main" id="{26F965B0-B07B-9E61-2AC9-A1EFAE6D7EA1}"/>
              </a:ext>
            </a:extLst>
          </p:cNvPr>
          <p:cNvSpPr/>
          <p:nvPr/>
        </p:nvSpPr>
        <p:spPr>
          <a:xfrm rot="16200000">
            <a:off x="8184758" y="2798243"/>
            <a:ext cx="414884" cy="2056987"/>
          </a:xfrm>
          <a:prstGeom prst="leftBrace">
            <a:avLst>
              <a:gd name="adj1" fmla="val 64836"/>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Left Brace 387">
            <a:extLst>
              <a:ext uri="{FF2B5EF4-FFF2-40B4-BE49-F238E27FC236}">
                <a16:creationId xmlns:a16="http://schemas.microsoft.com/office/drawing/2014/main" id="{A253F474-1D90-CE7D-5A53-18E98CB71B6D}"/>
              </a:ext>
            </a:extLst>
          </p:cNvPr>
          <p:cNvSpPr/>
          <p:nvPr/>
        </p:nvSpPr>
        <p:spPr>
          <a:xfrm rot="16200000">
            <a:off x="10469834" y="2793463"/>
            <a:ext cx="414884" cy="2066547"/>
          </a:xfrm>
          <a:prstGeom prst="leftBrace">
            <a:avLst>
              <a:gd name="adj1" fmla="val 64836"/>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Graphic 17">
            <a:extLst>
              <a:ext uri="{FF2B5EF4-FFF2-40B4-BE49-F238E27FC236}">
                <a16:creationId xmlns:a16="http://schemas.microsoft.com/office/drawing/2014/main" id="{ABB6BE2F-4EB0-9FB0-1C69-D35A9DD9044A}"/>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334650" y="4471577"/>
            <a:ext cx="371654" cy="379736"/>
          </a:xfrm>
          <a:prstGeom prst="rect">
            <a:avLst/>
          </a:prstGeom>
        </p:spPr>
      </p:pic>
      <p:pic>
        <p:nvPicPr>
          <p:cNvPr id="40" name="Picture 39" descr="A black text with a black background&#10;&#10;Description automatically generated">
            <a:extLst>
              <a:ext uri="{FF2B5EF4-FFF2-40B4-BE49-F238E27FC236}">
                <a16:creationId xmlns:a16="http://schemas.microsoft.com/office/drawing/2014/main" id="{ED7FA5F4-DE10-40D5-6211-4FB54D8F3B2D}"/>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753827" y="1357307"/>
            <a:ext cx="783591" cy="214704"/>
          </a:xfrm>
          <a:prstGeom prst="rect">
            <a:avLst/>
          </a:prstGeom>
        </p:spPr>
      </p:pic>
      <p:pic>
        <p:nvPicPr>
          <p:cNvPr id="46" name="Picture 45">
            <a:extLst>
              <a:ext uri="{FF2B5EF4-FFF2-40B4-BE49-F238E27FC236}">
                <a16:creationId xmlns:a16="http://schemas.microsoft.com/office/drawing/2014/main" id="{1626A3F3-56B8-12F4-6E45-8DD87FEC29B2}"/>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963321" y="1838051"/>
            <a:ext cx="1409473" cy="167727"/>
          </a:xfrm>
          <a:prstGeom prst="rect">
            <a:avLst/>
          </a:prstGeom>
        </p:spPr>
      </p:pic>
      <p:pic>
        <p:nvPicPr>
          <p:cNvPr id="48" name="Picture 47" descr="A black background with a letter&#10;&#10;Description automatically generated with medium confidence">
            <a:extLst>
              <a:ext uri="{FF2B5EF4-FFF2-40B4-BE49-F238E27FC236}">
                <a16:creationId xmlns:a16="http://schemas.microsoft.com/office/drawing/2014/main" id="{D279564F-3F55-361B-A104-7CC3D3E71057}"/>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10780330" y="1328903"/>
            <a:ext cx="755907" cy="267213"/>
          </a:xfrm>
          <a:prstGeom prst="rect">
            <a:avLst/>
          </a:prstGeom>
        </p:spPr>
      </p:pic>
      <p:sp>
        <p:nvSpPr>
          <p:cNvPr id="49" name="TextBox 48">
            <a:extLst>
              <a:ext uri="{FF2B5EF4-FFF2-40B4-BE49-F238E27FC236}">
                <a16:creationId xmlns:a16="http://schemas.microsoft.com/office/drawing/2014/main" id="{17716A40-2CCD-E3C4-DE37-A1FA55436D99}"/>
              </a:ext>
            </a:extLst>
          </p:cNvPr>
          <p:cNvSpPr txBox="1"/>
          <p:nvPr/>
        </p:nvSpPr>
        <p:spPr>
          <a:xfrm>
            <a:off x="9853348" y="1504937"/>
            <a:ext cx="7024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(vectr.io)</a:t>
            </a:r>
          </a:p>
        </p:txBody>
      </p:sp>
      <p:sp>
        <p:nvSpPr>
          <p:cNvPr id="52" name="TextBox 51">
            <a:extLst>
              <a:ext uri="{FF2B5EF4-FFF2-40B4-BE49-F238E27FC236}">
                <a16:creationId xmlns:a16="http://schemas.microsoft.com/office/drawing/2014/main" id="{0227C8E6-FCD6-957B-3A2E-D32DA0F35F7B}"/>
              </a:ext>
            </a:extLst>
          </p:cNvPr>
          <p:cNvSpPr txBox="1"/>
          <p:nvPr/>
        </p:nvSpPr>
        <p:spPr>
          <a:xfrm>
            <a:off x="10227071" y="1963802"/>
            <a:ext cx="88197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(scalr.sra.io)</a:t>
            </a:r>
          </a:p>
        </p:txBody>
      </p:sp>
      <p:sp>
        <p:nvSpPr>
          <p:cNvPr id="53" name="TextBox 52">
            <a:extLst>
              <a:ext uri="{FF2B5EF4-FFF2-40B4-BE49-F238E27FC236}">
                <a16:creationId xmlns:a16="http://schemas.microsoft.com/office/drawing/2014/main" id="{DDAF98A4-D068-79A5-326C-9BA1D7AC2CF1}"/>
              </a:ext>
            </a:extLst>
          </p:cNvPr>
          <p:cNvSpPr txBox="1"/>
          <p:nvPr/>
        </p:nvSpPr>
        <p:spPr>
          <a:xfrm>
            <a:off x="10840269" y="1506722"/>
            <a:ext cx="84510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(siftr.sra.io)</a:t>
            </a:r>
          </a:p>
        </p:txBody>
      </p:sp>
      <p:pic>
        <p:nvPicPr>
          <p:cNvPr id="54" name="Picture 53">
            <a:extLst>
              <a:ext uri="{FF2B5EF4-FFF2-40B4-BE49-F238E27FC236}">
                <a16:creationId xmlns:a16="http://schemas.microsoft.com/office/drawing/2014/main" id="{9707934C-D3C4-EFF8-25F5-79061F9222FE}"/>
              </a:ext>
            </a:extLst>
          </p:cNvPr>
          <p:cNvPicPr>
            <a:picLocks noChangeAspect="1"/>
          </p:cNvPicPr>
          <p:nvPr/>
        </p:nvPicPr>
        <p:blipFill>
          <a:blip r:embed="rId17" cstate="screen">
            <a:extLst>
              <a:ext uri="{28A0092B-C50C-407E-A947-70E740481C1C}">
                <a14:useLocalDpi xmlns:a14="http://schemas.microsoft.com/office/drawing/2010/main" val="0"/>
              </a:ext>
            </a:extLst>
          </a:blip>
          <a:srcRect/>
          <a:stretch/>
        </p:blipFill>
        <p:spPr>
          <a:xfrm>
            <a:off x="9892736" y="2244039"/>
            <a:ext cx="1548694" cy="164592"/>
          </a:xfrm>
          <a:prstGeom prst="rect">
            <a:avLst/>
          </a:prstGeom>
        </p:spPr>
      </p:pic>
      <p:sp>
        <p:nvSpPr>
          <p:cNvPr id="55" name="TextBox 54">
            <a:extLst>
              <a:ext uri="{FF2B5EF4-FFF2-40B4-BE49-F238E27FC236}">
                <a16:creationId xmlns:a16="http://schemas.microsoft.com/office/drawing/2014/main" id="{8D15158E-E377-9B0C-505A-5BD61C92E8DB}"/>
              </a:ext>
            </a:extLst>
          </p:cNvPr>
          <p:cNvSpPr txBox="1"/>
          <p:nvPr/>
        </p:nvSpPr>
        <p:spPr>
          <a:xfrm>
            <a:off x="10063565" y="2371317"/>
            <a:ext cx="12089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(scalr.sra.io/sight)</a:t>
            </a:r>
          </a:p>
        </p:txBody>
      </p:sp>
    </p:spTree>
    <p:extLst>
      <p:ext uri="{BB962C8B-B14F-4D97-AF65-F5344CB8AC3E}">
        <p14:creationId xmlns:p14="http://schemas.microsoft.com/office/powerpoint/2010/main" val="60074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holding a map&#10;&#10;Description automatically generated">
            <a:extLst>
              <a:ext uri="{FF2B5EF4-FFF2-40B4-BE49-F238E27FC236}">
                <a16:creationId xmlns:a16="http://schemas.microsoft.com/office/drawing/2014/main" id="{B12DF034-0D24-310A-AB9F-8E2DD12BDD8D}"/>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1723"/>
            <a:ext cx="12192000" cy="6846277"/>
          </a:xfrm>
          <a:prstGeom prst="rect">
            <a:avLst/>
          </a:prstGeom>
        </p:spPr>
      </p:pic>
      <p:sp>
        <p:nvSpPr>
          <p:cNvPr id="2" name="Title 1">
            <a:extLst>
              <a:ext uri="{FF2B5EF4-FFF2-40B4-BE49-F238E27FC236}">
                <a16:creationId xmlns:a16="http://schemas.microsoft.com/office/drawing/2014/main" id="{92B4327E-41BC-F5DA-0272-DCB5C6D47AF9}"/>
              </a:ext>
            </a:extLst>
          </p:cNvPr>
          <p:cNvSpPr>
            <a:spLocks noGrp="1"/>
          </p:cNvSpPr>
          <p:nvPr>
            <p:ph type="title"/>
          </p:nvPr>
        </p:nvSpPr>
        <p:spPr>
          <a:xfrm>
            <a:off x="3143692" y="244534"/>
            <a:ext cx="8553008" cy="569060"/>
          </a:xfrm>
        </p:spPr>
        <p:txBody>
          <a:bodyPr/>
          <a:lstStyle/>
          <a:p>
            <a:r>
              <a:rPr lang="en-US" dirty="0"/>
              <a:t>What is your goal?</a:t>
            </a:r>
          </a:p>
        </p:txBody>
      </p:sp>
      <p:sp>
        <p:nvSpPr>
          <p:cNvPr id="3" name="Content Placeholder 2">
            <a:extLst>
              <a:ext uri="{FF2B5EF4-FFF2-40B4-BE49-F238E27FC236}">
                <a16:creationId xmlns:a16="http://schemas.microsoft.com/office/drawing/2014/main" id="{7E20BFF4-120C-2989-4FC1-FC3389FA4C8D}"/>
              </a:ext>
            </a:extLst>
          </p:cNvPr>
          <p:cNvSpPr>
            <a:spLocks noGrp="1"/>
          </p:cNvSpPr>
          <p:nvPr>
            <p:ph idx="1"/>
          </p:nvPr>
        </p:nvSpPr>
        <p:spPr>
          <a:xfrm>
            <a:off x="3632897" y="1134921"/>
            <a:ext cx="8553007" cy="4639977"/>
          </a:xfrm>
          <a:solidFill>
            <a:schemeClr val="bg1"/>
          </a:solidFill>
        </p:spPr>
        <p:txBody>
          <a:bodyPr>
            <a:normAutofit lnSpcReduction="10000"/>
          </a:bodyPr>
          <a:lstStyle/>
          <a:p>
            <a:r>
              <a:rPr lang="en-US" b="1" dirty="0"/>
              <a:t>Analyst: </a:t>
            </a:r>
            <a:r>
              <a:rPr lang="en-US" dirty="0"/>
              <a:t>Protects computer networks from cyber attacks by monitoring, investigating, and fixing security issues.</a:t>
            </a:r>
          </a:p>
          <a:p>
            <a:r>
              <a:rPr lang="en-US" b="1" dirty="0"/>
              <a:t>pen-tester: </a:t>
            </a:r>
            <a:r>
              <a:rPr lang="en-US" dirty="0"/>
              <a:t>Simulates attacks to test the security of computer systems, networks, applications and databases.</a:t>
            </a:r>
          </a:p>
          <a:p>
            <a:r>
              <a:rPr lang="en-US" b="1" dirty="0"/>
              <a:t>threat-hunter: </a:t>
            </a:r>
            <a:r>
              <a:rPr lang="en-US" dirty="0"/>
              <a:t>Proactively finds and stops advanced cyber threats that may evade security systems. </a:t>
            </a:r>
          </a:p>
          <a:p>
            <a:r>
              <a:rPr lang="en-US" b="1" dirty="0"/>
              <a:t>AI innovator: </a:t>
            </a:r>
            <a:r>
              <a:rPr lang="en-US" dirty="0"/>
              <a:t>Creates new AI models, algorithms, tools or frameworks for cyber defense, threat detection, incident response, risk assessment or vulnerability analysis. </a:t>
            </a:r>
          </a:p>
          <a:p>
            <a:r>
              <a:rPr lang="en-US" b="1" dirty="0"/>
              <a:t>Service Delivery Manager: </a:t>
            </a:r>
            <a:r>
              <a:rPr lang="en-US" dirty="0"/>
              <a:t>Manages the relationships with external security vendors and partners and monitors the performance and quality of the security services delivered to the clients.</a:t>
            </a:r>
          </a:p>
        </p:txBody>
      </p:sp>
      <p:pic>
        <p:nvPicPr>
          <p:cNvPr id="4" name="object 3">
            <a:extLst>
              <a:ext uri="{FF2B5EF4-FFF2-40B4-BE49-F238E27FC236}">
                <a16:creationId xmlns:a16="http://schemas.microsoft.com/office/drawing/2014/main" id="{EE85E113-DBC1-9574-E569-B5ACAE0DC7BD}"/>
              </a:ext>
            </a:extLst>
          </p:cNvPr>
          <p:cNvPicPr/>
          <p:nvPr/>
        </p:nvPicPr>
        <p:blipFill>
          <a:blip r:embed="rId4" cstate="print"/>
          <a:stretch>
            <a:fillRect/>
          </a:stretch>
        </p:blipFill>
        <p:spPr>
          <a:xfrm>
            <a:off x="0" y="1308374"/>
            <a:ext cx="2823972" cy="1912619"/>
          </a:xfrm>
          <a:prstGeom prst="rect">
            <a:avLst/>
          </a:prstGeom>
        </p:spPr>
      </p:pic>
      <p:pic>
        <p:nvPicPr>
          <p:cNvPr id="5" name="object 4">
            <a:extLst>
              <a:ext uri="{FF2B5EF4-FFF2-40B4-BE49-F238E27FC236}">
                <a16:creationId xmlns:a16="http://schemas.microsoft.com/office/drawing/2014/main" id="{D8D17F74-F7AE-052F-9D5D-A91FCB28FFCA}"/>
              </a:ext>
            </a:extLst>
          </p:cNvPr>
          <p:cNvPicPr/>
          <p:nvPr/>
        </p:nvPicPr>
        <p:blipFill>
          <a:blip r:embed="rId5" cstate="print"/>
          <a:stretch>
            <a:fillRect/>
          </a:stretch>
        </p:blipFill>
        <p:spPr>
          <a:xfrm>
            <a:off x="0" y="-19272"/>
            <a:ext cx="2823972" cy="1665732"/>
          </a:xfrm>
          <a:prstGeom prst="rect">
            <a:avLst/>
          </a:prstGeom>
        </p:spPr>
      </p:pic>
      <p:pic>
        <p:nvPicPr>
          <p:cNvPr id="6" name="object 5">
            <a:extLst>
              <a:ext uri="{FF2B5EF4-FFF2-40B4-BE49-F238E27FC236}">
                <a16:creationId xmlns:a16="http://schemas.microsoft.com/office/drawing/2014/main" id="{1543FAE2-CDD9-F8E3-7465-F0BD6001785B}"/>
              </a:ext>
            </a:extLst>
          </p:cNvPr>
          <p:cNvPicPr/>
          <p:nvPr/>
        </p:nvPicPr>
        <p:blipFill>
          <a:blip r:embed="rId6" cstate="print"/>
          <a:stretch>
            <a:fillRect/>
          </a:stretch>
        </p:blipFill>
        <p:spPr>
          <a:xfrm>
            <a:off x="0" y="2709636"/>
            <a:ext cx="2830068" cy="3677409"/>
          </a:xfrm>
          <a:prstGeom prst="rect">
            <a:avLst/>
          </a:prstGeom>
        </p:spPr>
      </p:pic>
    </p:spTree>
    <p:extLst>
      <p:ext uri="{BB962C8B-B14F-4D97-AF65-F5344CB8AC3E}">
        <p14:creationId xmlns:p14="http://schemas.microsoft.com/office/powerpoint/2010/main" val="1576170877"/>
      </p:ext>
    </p:extLst>
  </p:cSld>
  <p:clrMapOvr>
    <a:masterClrMapping/>
  </p:clrMapOvr>
</p:sld>
</file>

<file path=ppt/theme/theme1.xml><?xml version="1.0" encoding="utf-8"?>
<a:theme xmlns:a="http://schemas.openxmlformats.org/drawingml/2006/main" name="1_Office Theme">
  <a:themeElements>
    <a:clrScheme name="Security Risk Advisors">
      <a:dk1>
        <a:sysClr val="windowText" lastClr="000000"/>
      </a:dk1>
      <a:lt1>
        <a:sysClr val="window" lastClr="FFFFFF"/>
      </a:lt1>
      <a:dk2>
        <a:srgbClr val="0E1E2C"/>
      </a:dk2>
      <a:lt2>
        <a:srgbClr val="395F81"/>
      </a:lt2>
      <a:accent1>
        <a:srgbClr val="5A86A6"/>
      </a:accent1>
      <a:accent2>
        <a:srgbClr val="58595B"/>
      </a:accent2>
      <a:accent3>
        <a:srgbClr val="BCB3B3"/>
      </a:accent3>
      <a:accent4>
        <a:srgbClr val="F39773"/>
      </a:accent4>
      <a:accent5>
        <a:srgbClr val="F26A3B"/>
      </a:accent5>
      <a:accent6>
        <a:srgbClr val="F2F2F2"/>
      </a:accent6>
      <a:hlink>
        <a:srgbClr val="F26A3B"/>
      </a:hlink>
      <a:folHlink>
        <a:srgbClr val="BCB3B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RA Intro Slides.pptx" id="{CB753C6D-BEBA-4A5C-8F70-FFAE12B23BB7}" vid="{BF084971-0732-4962-A9FA-9B1DEBD395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7464</TotalTime>
  <Words>1280</Words>
  <Application>Microsoft Office PowerPoint</Application>
  <PresentationFormat>Widescreen</PresentationFormat>
  <Paragraphs>218</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Gotham</vt:lpstr>
      <vt:lpstr>Gotham Light</vt:lpstr>
      <vt:lpstr>Wingdings</vt:lpstr>
      <vt:lpstr>1_Office Theme</vt:lpstr>
      <vt:lpstr>Planning a Career in Cybersecurity</vt:lpstr>
      <vt:lpstr>Mapping A Career in Cybersecurity</vt:lpstr>
      <vt:lpstr>"Security is, I would say, our top priority because for all the exciting things you will be able to do with computers—organizing your lives, staying in touch with people, being creative—if we don't solve these security problems, then people will hold back.“  — Bill Gates, 2002, Microsoft  </vt:lpstr>
      <vt:lpstr>State of Cybersecurity</vt:lpstr>
      <vt:lpstr>Why is Cybersecurity exciting?</vt:lpstr>
      <vt:lpstr>PowerPoint Presentation</vt:lpstr>
      <vt:lpstr>My Journey</vt:lpstr>
      <vt:lpstr>What We Do</vt:lpstr>
      <vt:lpstr>What is your goal?</vt:lpstr>
      <vt:lpstr>Example Job #1</vt:lpstr>
      <vt:lpstr>Example Job #2</vt:lpstr>
      <vt:lpstr>Example Job #3</vt:lpstr>
      <vt:lpstr>Example Job #4</vt:lpstr>
      <vt:lpstr>How do we grow?</vt:lpstr>
      <vt:lpstr>Beginning your Journey</vt:lpstr>
      <vt:lpstr>Creating Your Network</vt:lpstr>
      <vt:lpstr>Career Planning Template</vt:lpstr>
      <vt:lpstr>Tips and Tricks to Shorten the Journey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Cicero</dc:creator>
  <cp:lastModifiedBy>Joe Cicero</cp:lastModifiedBy>
  <cp:revision>3</cp:revision>
  <dcterms:created xsi:type="dcterms:W3CDTF">2024-09-01T19:15:56Z</dcterms:created>
  <dcterms:modified xsi:type="dcterms:W3CDTF">2024-09-13T16:16:15Z</dcterms:modified>
</cp:coreProperties>
</file>